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Montserrat"/>
      <p:regular r:id="rId28"/>
      <p:bold r:id="rId29"/>
      <p:italic r:id="rId30"/>
      <p:boldItalic r:id="rId31"/>
    </p:embeddedFont>
    <p:embeddedFont>
      <p:font typeface="Poppins"/>
      <p:regular r:id="rId32"/>
      <p:bold r:id="rId33"/>
      <p:italic r:id="rId34"/>
      <p:boldItalic r:id="rId35"/>
    </p:embeddedFont>
    <p:embeddedFont>
      <p:font typeface="Poppins Medium"/>
      <p:regular r:id="rId36"/>
      <p:bold r:id="rId37"/>
      <p:italic r:id="rId38"/>
      <p:boldItalic r:id="rId39"/>
    </p:embeddedFont>
    <p:embeddedFont>
      <p:font typeface="Poppins SemiBold"/>
      <p:regular r:id="rId40"/>
      <p:bold r:id="rId41"/>
      <p:italic r:id="rId42"/>
      <p:boldItalic r:id="rId43"/>
    </p:embeddedFont>
    <p:embeddedFont>
      <p:font typeface="Karla"/>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20" Type="http://schemas.openxmlformats.org/officeDocument/2006/relationships/slide" Target="slides/slide16.xml"/><Relationship Id="rId42" Type="http://schemas.openxmlformats.org/officeDocument/2006/relationships/font" Target="fonts/PoppinsSemiBold-italic.fntdata"/><Relationship Id="rId41" Type="http://schemas.openxmlformats.org/officeDocument/2006/relationships/font" Target="fonts/PoppinsSemiBold-bold.fntdata"/><Relationship Id="rId22" Type="http://schemas.openxmlformats.org/officeDocument/2006/relationships/slide" Target="slides/slide18.xml"/><Relationship Id="rId44" Type="http://schemas.openxmlformats.org/officeDocument/2006/relationships/font" Target="fonts/Karla-regular.fntdata"/><Relationship Id="rId21" Type="http://schemas.openxmlformats.org/officeDocument/2006/relationships/slide" Target="slides/slide17.xml"/><Relationship Id="rId43" Type="http://schemas.openxmlformats.org/officeDocument/2006/relationships/font" Target="fonts/PoppinsSemiBold-boldItalic.fntdata"/><Relationship Id="rId24" Type="http://schemas.openxmlformats.org/officeDocument/2006/relationships/slide" Target="slides/slide20.xml"/><Relationship Id="rId46" Type="http://schemas.openxmlformats.org/officeDocument/2006/relationships/font" Target="fonts/Karla-italic.fntdata"/><Relationship Id="rId23" Type="http://schemas.openxmlformats.org/officeDocument/2006/relationships/slide" Target="slides/slide19.xml"/><Relationship Id="rId45" Type="http://schemas.openxmlformats.org/officeDocument/2006/relationships/font" Target="fonts/Karl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Karla-boldItalic.fntdata"/><Relationship Id="rId28" Type="http://schemas.openxmlformats.org/officeDocument/2006/relationships/font" Target="fonts/Montserra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7.xml"/><Relationship Id="rId33" Type="http://schemas.openxmlformats.org/officeDocument/2006/relationships/font" Target="fonts/Poppins-bold.fntdata"/><Relationship Id="rId10" Type="http://schemas.openxmlformats.org/officeDocument/2006/relationships/slide" Target="slides/slide6.xml"/><Relationship Id="rId32" Type="http://schemas.openxmlformats.org/officeDocument/2006/relationships/font" Target="fonts/Poppins-regular.fntdata"/><Relationship Id="rId13" Type="http://schemas.openxmlformats.org/officeDocument/2006/relationships/slide" Target="slides/slide9.xml"/><Relationship Id="rId35" Type="http://schemas.openxmlformats.org/officeDocument/2006/relationships/font" Target="fonts/Poppins-boldItalic.fntdata"/><Relationship Id="rId12" Type="http://schemas.openxmlformats.org/officeDocument/2006/relationships/slide" Target="slides/slide8.xml"/><Relationship Id="rId34" Type="http://schemas.openxmlformats.org/officeDocument/2006/relationships/font" Target="fonts/Poppins-italic.fntdata"/><Relationship Id="rId15" Type="http://schemas.openxmlformats.org/officeDocument/2006/relationships/slide" Target="slides/slide11.xml"/><Relationship Id="rId37" Type="http://schemas.openxmlformats.org/officeDocument/2006/relationships/font" Target="fonts/PoppinsMedium-bold.fntdata"/><Relationship Id="rId14" Type="http://schemas.openxmlformats.org/officeDocument/2006/relationships/slide" Target="slides/slide10.xml"/><Relationship Id="rId36" Type="http://schemas.openxmlformats.org/officeDocument/2006/relationships/font" Target="fonts/PoppinsMedium-regular.fntdata"/><Relationship Id="rId17" Type="http://schemas.openxmlformats.org/officeDocument/2006/relationships/slide" Target="slides/slide13.xml"/><Relationship Id="rId39" Type="http://schemas.openxmlformats.org/officeDocument/2006/relationships/font" Target="fonts/PoppinsMedium-boldItalic.fntdata"/><Relationship Id="rId16" Type="http://schemas.openxmlformats.org/officeDocument/2006/relationships/slide" Target="slides/slide12.xml"/><Relationship Id="rId38" Type="http://schemas.openxmlformats.org/officeDocument/2006/relationships/font" Target="fonts/PoppinsMedium-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spcBef>
                <a:spcPts val="0"/>
              </a:spcBef>
              <a:spcAft>
                <a:spcPts val="0"/>
              </a:spcAft>
              <a:buClr>
                <a:srgbClr val="0B5394"/>
              </a:buClr>
              <a:buSzPts val="1000"/>
              <a:buChar char="-"/>
            </a:pPr>
            <a:r>
              <a:rPr lang="en" sz="1000">
                <a:solidFill>
                  <a:srgbClr val="0B5394"/>
                </a:solidFill>
                <a:highlight>
                  <a:srgbClr val="FFFFFF"/>
                </a:highlight>
              </a:rPr>
              <a:t>Me presento. Digo qué fue lo que estudié y que he estado moviéndome de empresa en empresa, con empleos a veces relacionados con el sector y otras veces no.</a:t>
            </a:r>
            <a:endParaRPr sz="1000">
              <a:solidFill>
                <a:srgbClr val="0B5394"/>
              </a:solidFill>
              <a:highlight>
                <a:srgbClr val="FFFFFF"/>
              </a:highlight>
            </a:endParaRPr>
          </a:p>
          <a:p>
            <a:pPr indent="-292100" lvl="0" marL="457200" rtl="0">
              <a:spcBef>
                <a:spcPts val="0"/>
              </a:spcBef>
              <a:spcAft>
                <a:spcPts val="0"/>
              </a:spcAft>
              <a:buClr>
                <a:srgbClr val="0B5394"/>
              </a:buClr>
              <a:buSzPts val="1000"/>
              <a:buChar char="-"/>
            </a:pPr>
            <a:r>
              <a:rPr lang="en" sz="1000">
                <a:solidFill>
                  <a:srgbClr val="0B5394"/>
                </a:solidFill>
                <a:highlight>
                  <a:srgbClr val="FFFFFF"/>
                </a:highlight>
              </a:rPr>
              <a:t>Luego digo que desde hace 3 años, mi proyecto profesional es ChipWeb.es.</a:t>
            </a:r>
            <a:endParaRPr sz="1000">
              <a:solidFill>
                <a:srgbClr val="0B5394"/>
              </a:solidFill>
              <a:highlight>
                <a:srgbClr val="FFFFFF"/>
              </a:highlight>
            </a:endParaRPr>
          </a:p>
          <a:p>
            <a:pPr indent="-292100" lvl="0" marL="457200" rtl="0">
              <a:spcBef>
                <a:spcPts val="0"/>
              </a:spcBef>
              <a:spcAft>
                <a:spcPts val="0"/>
              </a:spcAft>
              <a:buClr>
                <a:srgbClr val="0B5394"/>
              </a:buClr>
              <a:buSzPts val="1000"/>
              <a:buChar char="-"/>
            </a:pPr>
            <a:r>
              <a:rPr lang="en" sz="1000">
                <a:solidFill>
                  <a:srgbClr val="0B5394"/>
                </a:solidFill>
                <a:highlight>
                  <a:srgbClr val="FFFFFF"/>
                </a:highlight>
              </a:rPr>
              <a:t>En el me dedico a Diseñar, Desarrollar e Implementar mediante Wordpress.</a:t>
            </a:r>
            <a:endParaRPr sz="1000">
              <a:solidFill>
                <a:srgbClr val="0B5394"/>
              </a:solidFill>
              <a:highlight>
                <a:srgbClr val="FFFFFF"/>
              </a:highlight>
            </a:endParaRPr>
          </a:p>
          <a:p>
            <a:pPr indent="-292100" lvl="0" marL="457200" rtl="0">
              <a:spcBef>
                <a:spcPts val="0"/>
              </a:spcBef>
              <a:spcAft>
                <a:spcPts val="0"/>
              </a:spcAft>
              <a:buClr>
                <a:srgbClr val="0B5394"/>
              </a:buClr>
              <a:buSzPts val="1000"/>
              <a:buChar char="-"/>
            </a:pPr>
            <a:r>
              <a:rPr lang="en" sz="1000">
                <a:solidFill>
                  <a:srgbClr val="0B5394"/>
                </a:solidFill>
                <a:highlight>
                  <a:srgbClr val="FFFFFF"/>
                </a:highlight>
              </a:rPr>
              <a:t>Pero lo que realmente me gusta decir es que creamos SOLUCIONES mediante WORDPRESS.</a:t>
            </a:r>
            <a:endParaRPr sz="1000">
              <a:solidFill>
                <a:srgbClr val="0B5394"/>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Antes de que salga el texto, hablar de cuando me propusieron dar una charla.</a:t>
            </a:r>
            <a:endParaRPr/>
          </a:p>
          <a:p>
            <a:pPr indent="-317500" lvl="0" marL="457200" rtl="0">
              <a:spcBef>
                <a:spcPts val="0"/>
              </a:spcBef>
              <a:spcAft>
                <a:spcPts val="0"/>
              </a:spcAft>
              <a:buSzPts val="1400"/>
              <a:buChar char="-"/>
            </a:pPr>
            <a:r>
              <a:rPr lang="en"/>
              <a:t>Primer Párrafo: Pensé en algo que pudiera servir no sólo para wordpresseros, si no también para diseñadores, ilustradores, redactores de contenidos, copywriters y en definitiva, para todas aquellas personas que trabajen con un PC.</a:t>
            </a:r>
            <a:endParaRPr/>
          </a:p>
          <a:p>
            <a:pPr indent="-317500" lvl="0" marL="457200" rtl="0">
              <a:spcBef>
                <a:spcPts val="0"/>
              </a:spcBef>
              <a:spcAft>
                <a:spcPts val="0"/>
              </a:spcAft>
              <a:buSzPts val="1400"/>
              <a:buChar char="-"/>
            </a:pPr>
            <a:r>
              <a:rPr lang="en"/>
              <a:t>Segundo Párrafo: ¿Y qué fue lo que se me ocurrió? ¿Sobre qué vamos a charlar? Pues bien, para varias de esas empresas con las que trabajé realicé tareas de Beta Tester de aplicaciones. ¿Alguien no sabe lo que es un Beta Tester? Explicar.</a:t>
            </a:r>
            <a:endParaRPr/>
          </a:p>
          <a:p>
            <a:pPr indent="-317500" lvl="0" marL="457200">
              <a:spcBef>
                <a:spcPts val="0"/>
              </a:spcBef>
              <a:spcAft>
                <a:spcPts val="0"/>
              </a:spcAft>
              <a:buSzPts val="1400"/>
              <a:buChar char="-"/>
            </a:pPr>
            <a:r>
              <a:rPr lang="en"/>
              <a:t>Eso provocó en mí una costumbre de ir testeando en mi día a día todas las aplicaciones que me encontraba. Así que lo que os propongo es que hablemos de una selección de aplicaciones, utilidades y herramientas que creo que me ayudan a ahorrar mucho tiempo. Sobre todo porque esta selección evita que tenga que hacer tareas repetitivas o pesadas.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Antes del primer párrafo: Cuando vi la charla que dió mi amigo Jesús Yesares sobre Pricing, me gustó mucho como la planteó. Más que una charla fue una especie de “mesa redonda” donde todo el mundo participaba. Así que le copié un poco la idea y la he adaptado un poco. Os propongo lo siguiente: Leer diapositiva.</a:t>
            </a:r>
            <a:endParaRPr/>
          </a:p>
          <a:p>
            <a:pPr indent="-317500" lvl="0" marL="457200" rtl="0">
              <a:spcBef>
                <a:spcPts val="0"/>
              </a:spcBef>
              <a:spcAft>
                <a:spcPts val="0"/>
              </a:spcAft>
              <a:buSzPts val="1400"/>
              <a:buChar char="-"/>
            </a:pPr>
            <a:r>
              <a:rPr lang="en"/>
              <a:t>Al final, decir:  “Es decir, lo que me gustaría sería es que si alguien tiene una solución mejor, la diga sin problemas y así aprendemos todos. Además, aunque algunas aplicaciones son multi-plataforma, la mayoría van a estar basadas en el sistema operativo Windows, por lo que estaría bien que quien trabajara con otro sistema operativo nos cuente cómo lo hace él.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Pongamos el caso de que un cliente, un jefe o un compañero nos pasa 200 imágenes y tenemos que redimensionarlas. Algunas están en vertical y otras en horizontal.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Las 3 aplicaciones más usadas según softonic.</a:t>
            </a:r>
            <a:endParaRPr/>
          </a:p>
          <a:p>
            <a:pPr indent="-317500" lvl="0" marL="457200" rtl="0">
              <a:spcBef>
                <a:spcPts val="0"/>
              </a:spcBef>
              <a:spcAft>
                <a:spcPts val="0"/>
              </a:spcAft>
              <a:buSzPts val="1400"/>
              <a:buChar char="-"/>
            </a:pPr>
            <a:r>
              <a:rPr lang="en"/>
              <a:t>Todas son multiplataforma.</a:t>
            </a:r>
            <a:endParaRPr/>
          </a:p>
          <a:p>
            <a:pPr indent="-317500" lvl="0" marL="457200" rtl="0">
              <a:spcBef>
                <a:spcPts val="0"/>
              </a:spcBef>
              <a:spcAft>
                <a:spcPts val="0"/>
              </a:spcAft>
              <a:buSzPts val="1400"/>
              <a:buChar char="-"/>
            </a:pPr>
            <a:r>
              <a:rPr lang="en"/>
              <a:t>Las 2 de Adobe son costosas y gimp es gratuita</a:t>
            </a:r>
            <a:endParaRPr/>
          </a:p>
          <a:p>
            <a:pPr indent="-317500" lvl="0" marL="457200" rtl="0">
              <a:spcBef>
                <a:spcPts val="0"/>
              </a:spcBef>
              <a:spcAft>
                <a:spcPts val="0"/>
              </a:spcAft>
              <a:buSzPts val="1400"/>
              <a:buChar char="-"/>
            </a:pPr>
            <a:r>
              <a:rPr lang="en"/>
              <a:t>Sin embargo todas son mastodontes. </a:t>
            </a:r>
            <a:r>
              <a:rPr lang="en">
                <a:solidFill>
                  <a:schemeClr val="dk1"/>
                </a:solidFill>
              </a:rPr>
              <a:t>Consumen </a:t>
            </a:r>
            <a:r>
              <a:rPr lang="en">
                <a:solidFill>
                  <a:schemeClr val="dk1"/>
                </a:solidFill>
              </a:rPr>
              <a:t>bastantes recursos y un pc potente.</a:t>
            </a:r>
            <a:endParaRPr>
              <a:solidFill>
                <a:schemeClr val="dk1"/>
              </a:solidFill>
            </a:endParaRPr>
          </a:p>
          <a:p>
            <a:pPr indent="-317500" lvl="0" marL="457200" rtl="0">
              <a:spcBef>
                <a:spcPts val="0"/>
              </a:spcBef>
              <a:spcAft>
                <a:spcPts val="0"/>
              </a:spcAft>
              <a:buClr>
                <a:schemeClr val="dk1"/>
              </a:buClr>
              <a:buSzPts val="1400"/>
              <a:buChar char="-"/>
            </a:pPr>
            <a:r>
              <a:rPr lang="en">
                <a:solidFill>
                  <a:schemeClr val="dk1"/>
                </a:solidFill>
              </a:rPr>
              <a:t>Requieren ejecutar el software, esperarse a que cargue y programar/ejecutar el proceso por lotes.</a:t>
            </a:r>
            <a:endParaRPr>
              <a:solidFill>
                <a:schemeClr val="dk1"/>
              </a:solidFill>
            </a:endParaRPr>
          </a:p>
          <a:p>
            <a:pPr indent="-317500" lvl="0" marL="457200" rtl="0">
              <a:spcBef>
                <a:spcPts val="0"/>
              </a:spcBef>
              <a:spcAft>
                <a:spcPts val="0"/>
              </a:spcAft>
              <a:buClr>
                <a:schemeClr val="dk1"/>
              </a:buClr>
              <a:buSzPts val="1400"/>
              <a:buChar char="-"/>
            </a:pPr>
            <a:r>
              <a:rPr lang="en">
                <a:solidFill>
                  <a:schemeClr val="dk1"/>
                </a:solidFill>
              </a:rPr>
              <a:t>Mi solución Image Resizer for Windows de Brice Lambson (Bricelam). </a:t>
            </a:r>
            <a:endParaRPr>
              <a:solidFill>
                <a:schemeClr val="dk1"/>
              </a:solidFill>
            </a:endParaRPr>
          </a:p>
          <a:p>
            <a:pPr indent="-317500" lvl="0" marL="457200">
              <a:spcBef>
                <a:spcPts val="0"/>
              </a:spcBef>
              <a:spcAft>
                <a:spcPts val="0"/>
              </a:spcAft>
              <a:buClr>
                <a:schemeClr val="dk1"/>
              </a:buClr>
              <a:buSzPts val="1400"/>
              <a:buChar char="-"/>
            </a:pPr>
            <a:r>
              <a:rPr lang="en">
                <a:solidFill>
                  <a:schemeClr val="dk1"/>
                </a:solidFill>
              </a:rPr>
              <a:t>Seleccionas las imágenes, botón derecho, Redimensionar Imágenes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Aunque las conexiones que tenemos hoy en día son decentes, la velocidad de carga de una web sigue siendo un punto a favor tanto para el posicionamiento en buscadores como para la experiencia del usuario.</a:t>
            </a:r>
            <a:endParaRPr/>
          </a:p>
          <a:p>
            <a:pPr indent="-317500" lvl="0" marL="457200" rtl="0">
              <a:spcBef>
                <a:spcPts val="0"/>
              </a:spcBef>
              <a:spcAft>
                <a:spcPts val="0"/>
              </a:spcAft>
              <a:buSzPts val="1400"/>
              <a:buChar char="-"/>
            </a:pPr>
            <a:r>
              <a:rPr lang="en"/>
              <a:t>Una de las cosas que más ralentiza la carga de una web son las imágenes. </a:t>
            </a:r>
            <a:endParaRPr/>
          </a:p>
          <a:p>
            <a:pPr indent="-317500" lvl="0" marL="457200">
              <a:spcBef>
                <a:spcPts val="0"/>
              </a:spcBef>
              <a:spcAft>
                <a:spcPts val="0"/>
              </a:spcAft>
              <a:buSzPts val="1400"/>
              <a:buChar char="-"/>
            </a:pPr>
            <a:r>
              <a:rPr lang="en"/>
              <a:t>Imaginemos entonces que alguien nos encarga una batería de imágenes optimizadas para una web.</a:t>
            </a:r>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8" name="Shape 8"/>
        <p:cNvGrpSpPr/>
        <p:nvPr/>
      </p:nvGrpSpPr>
      <p:grpSpPr>
        <a:xfrm>
          <a:off x="0" y="0"/>
          <a:ext cx="0" cy="0"/>
          <a:chOff x="0" y="0"/>
          <a:chExt cx="0" cy="0"/>
        </a:xfrm>
      </p:grpSpPr>
      <p:sp>
        <p:nvSpPr>
          <p:cNvPr id="9" name="Shape 9"/>
          <p:cNvSpPr/>
          <p:nvPr/>
        </p:nvSpPr>
        <p:spPr>
          <a:xfrm>
            <a:off x="218925" y="-9675"/>
            <a:ext cx="5276875" cy="5167075"/>
          </a:xfrm>
          <a:custGeom>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1" name="Shape 11"/>
          <p:cNvSpPr txBox="1"/>
          <p:nvPr>
            <p:ph type="ctrTitle"/>
          </p:nvPr>
        </p:nvSpPr>
        <p:spPr>
          <a:xfrm>
            <a:off x="648300" y="3175950"/>
            <a:ext cx="3530700" cy="1182000"/>
          </a:xfrm>
          <a:prstGeom prst="rect">
            <a:avLst/>
          </a:prstGeom>
        </p:spPr>
        <p:txBody>
          <a:bodyPr anchorCtr="0" anchor="b"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3" name="Shape 53"/>
        <p:cNvGrpSpPr/>
        <p:nvPr/>
      </p:nvGrpSpPr>
      <p:grpSpPr>
        <a:xfrm>
          <a:off x="0" y="0"/>
          <a:ext cx="0" cy="0"/>
          <a:chOff x="0" y="0"/>
          <a:chExt cx="0" cy="0"/>
        </a:xfrm>
      </p:grpSpPr>
      <p:sp>
        <p:nvSpPr>
          <p:cNvPr id="54" name="Shape 54"/>
          <p:cNvSpPr/>
          <p:nvPr/>
        </p:nvSpPr>
        <p:spPr>
          <a:xfrm>
            <a:off x="228600" y="-10437"/>
            <a:ext cx="8229315" cy="5164387"/>
          </a:xfrm>
          <a:custGeom>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55" name="Shape 55"/>
          <p:cNvSpPr/>
          <p:nvPr/>
        </p:nvSpPr>
        <p:spPr>
          <a:xfrm>
            <a:off x="0" y="-10437"/>
            <a:ext cx="8229315" cy="5164387"/>
          </a:xfrm>
          <a:custGeom>
            <a:pathLst>
              <a:path extrusionOk="0" h="206122" w="328450">
                <a:moveTo>
                  <a:pt x="0" y="0"/>
                </a:moveTo>
                <a:lnTo>
                  <a:pt x="0" y="206122"/>
                </a:lnTo>
                <a:lnTo>
                  <a:pt x="328450" y="206122"/>
                </a:lnTo>
                <a:lnTo>
                  <a:pt x="273309" y="331"/>
                </a:lnTo>
                <a:close/>
              </a:path>
            </a:pathLst>
          </a:custGeom>
          <a:solidFill>
            <a:srgbClr val="FFFFFF"/>
          </a:solidFill>
          <a:ln>
            <a:noFill/>
          </a:ln>
        </p:spPr>
      </p:sp>
      <p:sp>
        <p:nvSpPr>
          <p:cNvPr id="56" name="Shape 56"/>
          <p:cNvSpPr txBox="1"/>
          <p:nvPr>
            <p:ph idx="1" type="body"/>
          </p:nvPr>
        </p:nvSpPr>
        <p:spPr>
          <a:xfrm>
            <a:off x="841000" y="4025300"/>
            <a:ext cx="7845900" cy="519600"/>
          </a:xfrm>
          <a:prstGeom prst="rect">
            <a:avLst/>
          </a:prstGeom>
        </p:spPr>
        <p:txBody>
          <a:bodyPr anchorCtr="0" anchor="b" bIns="91425" lIns="91425" spcFirstLastPara="1" rIns="91425" wrap="square" tIns="91425"/>
          <a:lstStyle>
            <a:lvl1pPr indent="-228600" lvl="0" marL="457200">
              <a:spcBef>
                <a:spcPts val="360"/>
              </a:spcBef>
              <a:spcAft>
                <a:spcPts val="0"/>
              </a:spcAft>
              <a:buSzPts val="2000"/>
              <a:buNone/>
              <a:defRPr/>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Shape 58"/>
          <p:cNvSpPr/>
          <p:nvPr/>
        </p:nvSpPr>
        <p:spPr>
          <a:xfrm>
            <a:off x="228600" y="-10437"/>
            <a:ext cx="8229315" cy="5164387"/>
          </a:xfrm>
          <a:custGeom>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0437"/>
            <a:ext cx="8229315" cy="5164387"/>
          </a:xfrm>
          <a:custGeom>
            <a:pathLst>
              <a:path extrusionOk="0" h="206122" w="328450">
                <a:moveTo>
                  <a:pt x="0" y="0"/>
                </a:moveTo>
                <a:lnTo>
                  <a:pt x="0" y="206122"/>
                </a:lnTo>
                <a:lnTo>
                  <a:pt x="328450" y="206122"/>
                </a:lnTo>
                <a:lnTo>
                  <a:pt x="273309" y="331"/>
                </a:lnTo>
                <a:close/>
              </a:path>
            </a:pathLst>
          </a:custGeom>
          <a:solidFill>
            <a:srgbClr val="FFFFFF"/>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pty">
  <p:cSld name="BLANK_1">
    <p:spTree>
      <p:nvGrpSpPr>
        <p:cNvPr id="60"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sp>
        <p:nvSpPr>
          <p:cNvPr id="13" name="Shape 13"/>
          <p:cNvSpPr/>
          <p:nvPr/>
        </p:nvSpPr>
        <p:spPr>
          <a:xfrm>
            <a:off x="218925" y="-9675"/>
            <a:ext cx="5276875" cy="5167075"/>
          </a:xfrm>
          <a:custGeom>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14" name="Shape 14"/>
          <p:cNvSpPr/>
          <p:nvPr/>
        </p:nvSpPr>
        <p:spPr>
          <a:xfrm>
            <a:off x="-9675" y="-9675"/>
            <a:ext cx="5276875" cy="5167075"/>
          </a:xfrm>
          <a:custGeom>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5" name="Shape 15"/>
          <p:cNvSpPr txBox="1"/>
          <p:nvPr>
            <p:ph type="ctrTitle"/>
          </p:nvPr>
        </p:nvSpPr>
        <p:spPr>
          <a:xfrm>
            <a:off x="648300" y="1354750"/>
            <a:ext cx="3522300" cy="29898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6" name="Shape 16"/>
          <p:cNvSpPr txBox="1"/>
          <p:nvPr>
            <p:ph idx="1" type="subTitle"/>
          </p:nvPr>
        </p:nvSpPr>
        <p:spPr>
          <a:xfrm>
            <a:off x="6724950" y="3265700"/>
            <a:ext cx="1906200" cy="1031700"/>
          </a:xfrm>
          <a:prstGeom prst="rect">
            <a:avLst/>
          </a:prstGeom>
        </p:spPr>
        <p:txBody>
          <a:bodyPr anchorCtr="0" anchor="b" bIns="91425" lIns="91425" spcFirstLastPara="1" rIns="91425" wrap="square" tIns="91425"/>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1_2">
    <p:spTree>
      <p:nvGrpSpPr>
        <p:cNvPr id="17" name="Shape 17"/>
        <p:cNvGrpSpPr/>
        <p:nvPr/>
      </p:nvGrpSpPr>
      <p:grpSpPr>
        <a:xfrm>
          <a:off x="0" y="0"/>
          <a:ext cx="0" cy="0"/>
          <a:chOff x="0" y="0"/>
          <a:chExt cx="0" cy="0"/>
        </a:xfrm>
      </p:grpSpPr>
      <p:sp>
        <p:nvSpPr>
          <p:cNvPr id="18" name="Shape 18"/>
          <p:cNvSpPr/>
          <p:nvPr/>
        </p:nvSpPr>
        <p:spPr>
          <a:xfrm>
            <a:off x="218925" y="-9675"/>
            <a:ext cx="5276875" cy="5167075"/>
          </a:xfrm>
          <a:custGeom>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9675" y="-9675"/>
            <a:ext cx="5276875" cy="5167075"/>
          </a:xfrm>
          <a:custGeom>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0" name="Shape 20"/>
          <p:cNvSpPr txBox="1"/>
          <p:nvPr>
            <p:ph type="title"/>
          </p:nvPr>
        </p:nvSpPr>
        <p:spPr>
          <a:xfrm>
            <a:off x="838309" y="1807900"/>
            <a:ext cx="3148200" cy="485700"/>
          </a:xfrm>
          <a:prstGeom prst="rect">
            <a:avLst/>
          </a:prstGeom>
        </p:spPr>
        <p:txBody>
          <a:bodyPr anchorCtr="0" anchor="b"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1" name="Shape 21"/>
          <p:cNvSpPr txBox="1"/>
          <p:nvPr>
            <p:ph idx="1" type="body"/>
          </p:nvPr>
        </p:nvSpPr>
        <p:spPr>
          <a:xfrm>
            <a:off x="838250" y="2419350"/>
            <a:ext cx="3148200" cy="22557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ig image">
  <p:cSld name="TITLE_1_2_1">
    <p:spTree>
      <p:nvGrpSpPr>
        <p:cNvPr id="22" name="Shape 22"/>
        <p:cNvGrpSpPr/>
        <p:nvPr/>
      </p:nvGrpSpPr>
      <p:grpSpPr>
        <a:xfrm>
          <a:off x="0" y="0"/>
          <a:ext cx="0" cy="0"/>
          <a:chOff x="0" y="0"/>
          <a:chExt cx="0" cy="0"/>
        </a:xfrm>
      </p:grpSpPr>
      <p:sp>
        <p:nvSpPr>
          <p:cNvPr id="23" name="Shape 23"/>
          <p:cNvSpPr/>
          <p:nvPr/>
        </p:nvSpPr>
        <p:spPr>
          <a:xfrm>
            <a:off x="209250" y="-9675"/>
            <a:ext cx="3076750" cy="5167075"/>
          </a:xfrm>
          <a:custGeom>
            <a:pathLst>
              <a:path extrusionOk="0" h="206683" w="123070">
                <a:moveTo>
                  <a:pt x="0" y="0"/>
                </a:moveTo>
                <a:lnTo>
                  <a:pt x="0" y="206683"/>
                </a:lnTo>
                <a:lnTo>
                  <a:pt x="123070" y="206545"/>
                </a:lnTo>
                <a:lnTo>
                  <a:pt x="67807" y="301"/>
                </a:lnTo>
                <a:close/>
              </a:path>
            </a:pathLst>
          </a:custGeom>
          <a:solidFill>
            <a:srgbClr val="000000">
              <a:alpha val="7310"/>
            </a:srgbClr>
          </a:solidFill>
          <a:ln>
            <a:noFill/>
          </a:ln>
        </p:spPr>
      </p:sp>
      <p:sp>
        <p:nvSpPr>
          <p:cNvPr id="24" name="Shape 24"/>
          <p:cNvSpPr/>
          <p:nvPr/>
        </p:nvSpPr>
        <p:spPr>
          <a:xfrm>
            <a:off x="-19350" y="-9675"/>
            <a:ext cx="3076750" cy="5167075"/>
          </a:xfrm>
          <a:custGeom>
            <a:pathLst>
              <a:path extrusionOk="0" h="206683" w="123070">
                <a:moveTo>
                  <a:pt x="0" y="0"/>
                </a:moveTo>
                <a:lnTo>
                  <a:pt x="0" y="206683"/>
                </a:lnTo>
                <a:lnTo>
                  <a:pt x="123070" y="206545"/>
                </a:lnTo>
                <a:lnTo>
                  <a:pt x="67807" y="301"/>
                </a:lnTo>
                <a:close/>
              </a:path>
            </a:pathLst>
          </a:custGeom>
          <a:solidFill>
            <a:srgbClr val="FFFFFF"/>
          </a:solidFill>
          <a:ln>
            <a:noFill/>
          </a:ln>
        </p:spPr>
      </p:sp>
      <p:sp>
        <p:nvSpPr>
          <p:cNvPr id="25" name="Shape 25"/>
          <p:cNvSpPr txBox="1"/>
          <p:nvPr>
            <p:ph type="title"/>
          </p:nvPr>
        </p:nvSpPr>
        <p:spPr>
          <a:xfrm>
            <a:off x="609704" y="4116875"/>
            <a:ext cx="1609800" cy="485700"/>
          </a:xfrm>
          <a:prstGeom prst="rect">
            <a:avLst/>
          </a:prstGeom>
        </p:spPr>
        <p:txBody>
          <a:bodyPr anchorCtr="0" anchor="b"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6" name="Shape 26"/>
        <p:cNvGrpSpPr/>
        <p:nvPr/>
      </p:nvGrpSpPr>
      <p:grpSpPr>
        <a:xfrm>
          <a:off x="0" y="0"/>
          <a:ext cx="0" cy="0"/>
          <a:chOff x="0" y="0"/>
          <a:chExt cx="0" cy="0"/>
        </a:xfrm>
      </p:grpSpPr>
      <p:sp>
        <p:nvSpPr>
          <p:cNvPr id="27" name="Shape 27"/>
          <p:cNvSpPr/>
          <p:nvPr/>
        </p:nvSpPr>
        <p:spPr>
          <a:xfrm>
            <a:off x="228600" y="-10437"/>
            <a:ext cx="8229315" cy="5164387"/>
          </a:xfrm>
          <a:custGeom>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28" name="Shape 28"/>
          <p:cNvSpPr/>
          <p:nvPr/>
        </p:nvSpPr>
        <p:spPr>
          <a:xfrm>
            <a:off x="0" y="-10437"/>
            <a:ext cx="8229315" cy="5164387"/>
          </a:xfrm>
          <a:custGeom>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9" name="Shape 29"/>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30" name="Shape 30"/>
          <p:cNvSpPr txBox="1"/>
          <p:nvPr>
            <p:ph idx="1" type="body"/>
          </p:nvPr>
        </p:nvSpPr>
        <p:spPr>
          <a:xfrm>
            <a:off x="838250" y="1657350"/>
            <a:ext cx="5324100" cy="2255700"/>
          </a:xfrm>
          <a:prstGeom prst="rect">
            <a:avLst/>
          </a:prstGeom>
        </p:spPr>
        <p:txBody>
          <a:bodyPr anchorCtr="0" anchor="t" bIns="91425" lIns="91425" spcFirstLastPara="1" rIns="91425" wrap="square" tIns="91425"/>
          <a:lstStyle>
            <a:lvl1pPr indent="-381000" lvl="0" marL="457200" rtl="0">
              <a:spcBef>
                <a:spcPts val="60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1" name="Shape 31"/>
        <p:cNvGrpSpPr/>
        <p:nvPr/>
      </p:nvGrpSpPr>
      <p:grpSpPr>
        <a:xfrm>
          <a:off x="0" y="0"/>
          <a:ext cx="0" cy="0"/>
          <a:chOff x="0" y="0"/>
          <a:chExt cx="0" cy="0"/>
        </a:xfrm>
      </p:grpSpPr>
      <p:sp>
        <p:nvSpPr>
          <p:cNvPr id="32" name="Shape 32"/>
          <p:cNvSpPr/>
          <p:nvPr/>
        </p:nvSpPr>
        <p:spPr>
          <a:xfrm>
            <a:off x="228600" y="-10437"/>
            <a:ext cx="8229315" cy="5164387"/>
          </a:xfrm>
          <a:custGeom>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33" name="Shape 33"/>
          <p:cNvSpPr/>
          <p:nvPr/>
        </p:nvSpPr>
        <p:spPr>
          <a:xfrm>
            <a:off x="0" y="-10437"/>
            <a:ext cx="8229315" cy="5164387"/>
          </a:xfrm>
          <a:custGeom>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4" name="Shape 34"/>
          <p:cNvSpPr txBox="1"/>
          <p:nvPr>
            <p:ph type="title"/>
          </p:nvPr>
        </p:nvSpPr>
        <p:spPr>
          <a:xfrm>
            <a:off x="838350" y="893500"/>
            <a:ext cx="5324100" cy="4857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5" name="Shape 35"/>
          <p:cNvSpPr txBox="1"/>
          <p:nvPr>
            <p:ph idx="1" type="body"/>
          </p:nvPr>
        </p:nvSpPr>
        <p:spPr>
          <a:xfrm>
            <a:off x="838250" y="1504950"/>
            <a:ext cx="5324100" cy="22557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6" name="Shape 36"/>
        <p:cNvGrpSpPr/>
        <p:nvPr/>
      </p:nvGrpSpPr>
      <p:grpSpPr>
        <a:xfrm>
          <a:off x="0" y="0"/>
          <a:ext cx="0" cy="0"/>
          <a:chOff x="0" y="0"/>
          <a:chExt cx="0" cy="0"/>
        </a:xfrm>
      </p:grpSpPr>
      <p:sp>
        <p:nvSpPr>
          <p:cNvPr id="37" name="Shape 37"/>
          <p:cNvSpPr/>
          <p:nvPr/>
        </p:nvSpPr>
        <p:spPr>
          <a:xfrm>
            <a:off x="228600" y="-10437"/>
            <a:ext cx="8229315" cy="5164387"/>
          </a:xfrm>
          <a:custGeom>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38" name="Shape 38"/>
          <p:cNvSpPr/>
          <p:nvPr/>
        </p:nvSpPr>
        <p:spPr>
          <a:xfrm>
            <a:off x="0" y="-10437"/>
            <a:ext cx="8229315" cy="5164387"/>
          </a:xfrm>
          <a:custGeom>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9" name="Shape 39"/>
          <p:cNvSpPr txBox="1"/>
          <p:nvPr>
            <p:ph type="title"/>
          </p:nvPr>
        </p:nvSpPr>
        <p:spPr>
          <a:xfrm>
            <a:off x="841000" y="969700"/>
            <a:ext cx="4801500" cy="4095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0" name="Shape 40"/>
          <p:cNvSpPr txBox="1"/>
          <p:nvPr>
            <p:ph idx="1" type="body"/>
          </p:nvPr>
        </p:nvSpPr>
        <p:spPr>
          <a:xfrm>
            <a:off x="841001" y="1578025"/>
            <a:ext cx="2671800" cy="24333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41" name="Shape 41"/>
          <p:cNvSpPr txBox="1"/>
          <p:nvPr>
            <p:ph idx="2" type="body"/>
          </p:nvPr>
        </p:nvSpPr>
        <p:spPr>
          <a:xfrm>
            <a:off x="3673842" y="1578025"/>
            <a:ext cx="2671800" cy="24333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2" name="Shape 42"/>
        <p:cNvGrpSpPr/>
        <p:nvPr/>
      </p:nvGrpSpPr>
      <p:grpSpPr>
        <a:xfrm>
          <a:off x="0" y="0"/>
          <a:ext cx="0" cy="0"/>
          <a:chOff x="0" y="0"/>
          <a:chExt cx="0" cy="0"/>
        </a:xfrm>
      </p:grpSpPr>
      <p:sp>
        <p:nvSpPr>
          <p:cNvPr id="43" name="Shape 43"/>
          <p:cNvSpPr/>
          <p:nvPr/>
        </p:nvSpPr>
        <p:spPr>
          <a:xfrm>
            <a:off x="228600" y="-10437"/>
            <a:ext cx="8229315" cy="5164387"/>
          </a:xfrm>
          <a:custGeom>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44" name="Shape 44"/>
          <p:cNvSpPr/>
          <p:nvPr/>
        </p:nvSpPr>
        <p:spPr>
          <a:xfrm>
            <a:off x="0" y="-10437"/>
            <a:ext cx="8229315" cy="5164387"/>
          </a:xfrm>
          <a:custGeom>
            <a:pathLst>
              <a:path extrusionOk="0" h="206122" w="328450">
                <a:moveTo>
                  <a:pt x="0" y="0"/>
                </a:moveTo>
                <a:lnTo>
                  <a:pt x="0" y="206122"/>
                </a:lnTo>
                <a:lnTo>
                  <a:pt x="328450" y="206122"/>
                </a:lnTo>
                <a:lnTo>
                  <a:pt x="273309" y="331"/>
                </a:lnTo>
                <a:close/>
              </a:path>
            </a:pathLst>
          </a:custGeom>
          <a:solidFill>
            <a:srgbClr val="FFFFFF"/>
          </a:solidFill>
          <a:ln>
            <a:noFill/>
          </a:ln>
        </p:spPr>
      </p:sp>
      <p:sp>
        <p:nvSpPr>
          <p:cNvPr id="45" name="Shape 45"/>
          <p:cNvSpPr txBox="1"/>
          <p:nvPr>
            <p:ph type="title"/>
          </p:nvPr>
        </p:nvSpPr>
        <p:spPr>
          <a:xfrm>
            <a:off x="841000" y="969700"/>
            <a:ext cx="4801500" cy="409500"/>
          </a:xfrm>
          <a:prstGeom prst="rect">
            <a:avLst/>
          </a:prstGeom>
        </p:spPr>
        <p:txBody>
          <a:bodyPr anchorCtr="0" anchor="b"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6" name="Shape 46"/>
          <p:cNvSpPr txBox="1"/>
          <p:nvPr>
            <p:ph idx="1" type="body"/>
          </p:nvPr>
        </p:nvSpPr>
        <p:spPr>
          <a:xfrm>
            <a:off x="841000" y="1600975"/>
            <a:ext cx="2094900" cy="24105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7" name="Shape 47"/>
          <p:cNvSpPr txBox="1"/>
          <p:nvPr>
            <p:ph idx="2" type="body"/>
          </p:nvPr>
        </p:nvSpPr>
        <p:spPr>
          <a:xfrm>
            <a:off x="3043281" y="1600975"/>
            <a:ext cx="2094900" cy="24105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8" name="Shape 48"/>
          <p:cNvSpPr txBox="1"/>
          <p:nvPr>
            <p:ph idx="3" type="body"/>
          </p:nvPr>
        </p:nvSpPr>
        <p:spPr>
          <a:xfrm>
            <a:off x="5245562" y="1600975"/>
            <a:ext cx="2094900" cy="24105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Shape 50"/>
          <p:cNvSpPr/>
          <p:nvPr/>
        </p:nvSpPr>
        <p:spPr>
          <a:xfrm>
            <a:off x="228600" y="-10437"/>
            <a:ext cx="8229315" cy="5164387"/>
          </a:xfrm>
          <a:custGeom>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51" name="Shape 51"/>
          <p:cNvSpPr/>
          <p:nvPr/>
        </p:nvSpPr>
        <p:spPr>
          <a:xfrm>
            <a:off x="0" y="-10437"/>
            <a:ext cx="8229315" cy="5164387"/>
          </a:xfrm>
          <a:custGeom>
            <a:pathLst>
              <a:path extrusionOk="0" h="206122" w="328450">
                <a:moveTo>
                  <a:pt x="0" y="0"/>
                </a:moveTo>
                <a:lnTo>
                  <a:pt x="0" y="206122"/>
                </a:lnTo>
                <a:lnTo>
                  <a:pt x="328450" y="206122"/>
                </a:lnTo>
                <a:lnTo>
                  <a:pt x="273309" y="331"/>
                </a:lnTo>
                <a:close/>
              </a:path>
            </a:pathLst>
          </a:custGeom>
          <a:solidFill>
            <a:srgbClr val="FFFFFF"/>
          </a:solidFill>
          <a:ln>
            <a:noFill/>
          </a:ln>
        </p:spPr>
      </p:sp>
      <p:sp>
        <p:nvSpPr>
          <p:cNvPr id="52" name="Shape 52"/>
          <p:cNvSpPr txBox="1"/>
          <p:nvPr>
            <p:ph type="title"/>
          </p:nvPr>
        </p:nvSpPr>
        <p:spPr>
          <a:xfrm>
            <a:off x="841000" y="969700"/>
            <a:ext cx="4801500" cy="4095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8BC34A"/>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741100"/>
            <a:ext cx="5185200" cy="4746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1pPr>
            <a:lvl2pPr lvl="1">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2pPr>
            <a:lvl3pPr lvl="2">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3pPr>
            <a:lvl4pPr lvl="3">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4pPr>
            <a:lvl5pPr lvl="4">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5pPr>
            <a:lvl6pPr lvl="5">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6pPr>
            <a:lvl7pPr lvl="6">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7pPr>
            <a:lvl8pPr lvl="7">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8pPr>
            <a:lvl9pPr lvl="8">
              <a:spcBef>
                <a:spcPts val="0"/>
              </a:spcBef>
              <a:spcAft>
                <a:spcPts val="0"/>
              </a:spcAft>
              <a:buClr>
                <a:srgbClr val="999999"/>
              </a:buClr>
              <a:buSzPts val="2400"/>
              <a:buFont typeface="Montserrat"/>
              <a:buNone/>
              <a:defRPr b="1" sz="2400">
                <a:solidFill>
                  <a:srgbClr val="999999"/>
                </a:solidFill>
                <a:latin typeface="Montserrat"/>
                <a:ea typeface="Montserrat"/>
                <a:cs typeface="Montserrat"/>
                <a:sym typeface="Montserrat"/>
              </a:defRPr>
            </a:lvl9pPr>
          </a:lstStyle>
          <a:p/>
        </p:txBody>
      </p:sp>
      <p:sp>
        <p:nvSpPr>
          <p:cNvPr id="7" name="Shape 7"/>
          <p:cNvSpPr txBox="1"/>
          <p:nvPr>
            <p:ph idx="1" type="body"/>
          </p:nvPr>
        </p:nvSpPr>
        <p:spPr>
          <a:xfrm>
            <a:off x="457200" y="1352550"/>
            <a:ext cx="5185200" cy="2255700"/>
          </a:xfrm>
          <a:prstGeom prst="rect">
            <a:avLst/>
          </a:prstGeom>
          <a:noFill/>
          <a:ln>
            <a:noFill/>
          </a:ln>
        </p:spPr>
        <p:txBody>
          <a:bodyPr anchorCtr="0" anchor="t" bIns="91425" lIns="91425" spcFirstLastPara="1" rIns="91425" wrap="square" tIns="91425"/>
          <a:lstStyle>
            <a:lvl1pPr indent="-355600" lvl="0" marL="457200">
              <a:spcBef>
                <a:spcPts val="600"/>
              </a:spcBef>
              <a:spcAft>
                <a:spcPts val="0"/>
              </a:spcAft>
              <a:buClr>
                <a:srgbClr val="666666"/>
              </a:buClr>
              <a:buSzPts val="2000"/>
              <a:buFont typeface="Karla"/>
              <a:buChar char="▸"/>
              <a:defRPr sz="2000">
                <a:solidFill>
                  <a:srgbClr val="666666"/>
                </a:solidFill>
                <a:latin typeface="Karla"/>
                <a:ea typeface="Karla"/>
                <a:cs typeface="Karla"/>
                <a:sym typeface="Karla"/>
              </a:defRPr>
            </a:lvl1pPr>
            <a:lvl2pPr indent="-355600" lvl="1" marL="9144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2pPr>
            <a:lvl3pPr indent="-355600" lvl="2" marL="1371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3pPr>
            <a:lvl4pPr indent="-355600" lvl="3" marL="18288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4pPr>
            <a:lvl5pPr indent="-355600" lvl="4" marL="22860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5pPr>
            <a:lvl6pPr indent="-355600" lvl="5" marL="27432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6pPr>
            <a:lvl7pPr indent="-355600" lvl="6" marL="32004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7pPr>
            <a:lvl8pPr indent="-355600" lvl="7" marL="36576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8pPr>
            <a:lvl9pPr indent="-355600" lvl="8" marL="4114800">
              <a:spcBef>
                <a:spcPts val="0"/>
              </a:spcBef>
              <a:spcAft>
                <a:spcPts val="0"/>
              </a:spcAft>
              <a:buClr>
                <a:srgbClr val="666666"/>
              </a:buClr>
              <a:buSzPts val="2000"/>
              <a:buFont typeface="Karla"/>
              <a:buChar char="■"/>
              <a:defRPr sz="2000">
                <a:solidFill>
                  <a:srgbClr val="666666"/>
                </a:solidFill>
                <a:latin typeface="Karla"/>
                <a:ea typeface="Karla"/>
                <a:cs typeface="Karla"/>
                <a:sym typeface="Karl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29.png"/><Relationship Id="rId7" Type="http://schemas.openxmlformats.org/officeDocument/2006/relationships/image" Target="../media/image38.png"/></Relationships>
</file>

<file path=ppt/slides/_rels/slide10.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2.png"/><Relationship Id="rId12"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hyperlink" Target="http://ngwin.com/picpick" TargetMode="External"/><Relationship Id="rId5" Type="http://schemas.openxmlformats.org/officeDocument/2006/relationships/image" Target="../media/image30.png"/><Relationship Id="rId6" Type="http://schemas.openxmlformats.org/officeDocument/2006/relationships/image" Target="../media/image8.png"/><Relationship Id="rId7" Type="http://schemas.openxmlformats.org/officeDocument/2006/relationships/image" Target="../media/image37.png"/><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hyperlink" Target="https://www.useloom.com/" TargetMode="External"/><Relationship Id="rId7" Type="http://schemas.openxmlformats.org/officeDocument/2006/relationships/image" Target="../media/image23.png"/><Relationship Id="rId8"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hyperlink" Target="https://textexpander.com/" TargetMode="External"/><Relationship Id="rId7" Type="http://schemas.openxmlformats.org/officeDocument/2006/relationships/image" Target="../media/image27.png"/><Relationship Id="rId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hyperlink" Target="https://www.lastpass.com/es" TargetMode="External"/><Relationship Id="rId7" Type="http://schemas.openxmlformats.org/officeDocument/2006/relationships/hyperlink" Target="https://www.lastpass.com/es" TargetMode="External"/><Relationship Id="rId8"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4.png"/><Relationship Id="rId5" Type="http://schemas.openxmlformats.org/officeDocument/2006/relationships/image" Target="../media/image30.png"/><Relationship Id="rId6" Type="http://schemas.openxmlformats.org/officeDocument/2006/relationships/hyperlink" Target="https://www.lastpass.com/es" TargetMode="External"/><Relationship Id="rId7" Type="http://schemas.openxmlformats.org/officeDocument/2006/relationships/hyperlink" Target="https://trendspro.builtwith.com/dashboard" TargetMode="External"/><Relationship Id="rId8"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6.png"/><Relationship Id="rId5" Type="http://schemas.openxmlformats.org/officeDocument/2006/relationships/image" Target="../media/image30.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hyperlink" Target="https://www.lastpass.com/es" TargetMode="External"/><Relationship Id="rId7" Type="http://schemas.openxmlformats.org/officeDocument/2006/relationships/hyperlink" Target="https://www.wpthemedetector.com/" TargetMode="External"/><Relationship Id="rId8"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 Id="rId6" Type="http://schemas.openxmlformats.org/officeDocument/2006/relationships/hyperlink" Target="https://www.lastpass.com/es" TargetMode="External"/><Relationship Id="rId7" Type="http://schemas.openxmlformats.org/officeDocument/2006/relationships/hyperlink" Target="https://zapier.com/" TargetMode="External"/><Relationship Id="rId8"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29.png"/><Relationship Id="rId7"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7.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4.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6.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1.png"/><Relationship Id="rId12" Type="http://schemas.openxmlformats.org/officeDocument/2006/relationships/hyperlink" Target="https://www.bricelam.net/ImageResizer/" TargetMode="External"/><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hyperlink" Target="https://www.bricelam.net/ImageResizer/" TargetMode="External"/><Relationship Id="rId5" Type="http://schemas.openxmlformats.org/officeDocument/2006/relationships/image" Target="../media/image30.png"/><Relationship Id="rId6" Type="http://schemas.openxmlformats.org/officeDocument/2006/relationships/image" Target="../media/image8.png"/><Relationship Id="rId7" Type="http://schemas.openxmlformats.org/officeDocument/2006/relationships/image" Target="../media/image37.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11" Type="http://schemas.openxmlformats.org/officeDocument/2006/relationships/hyperlink" Target="https://compressor.io/" TargetMode="External"/><Relationship Id="rId10" Type="http://schemas.openxmlformats.org/officeDocument/2006/relationships/hyperlink" Target="http://compressjpeg.com/" TargetMode="External"/><Relationship Id="rId13" Type="http://schemas.openxmlformats.org/officeDocument/2006/relationships/image" Target="../media/image18.png"/><Relationship Id="rId12"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hyperlink" Target="http://compresspng.com/" TargetMode="External"/><Relationship Id="rId1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image" Target="../media/image8.png"/><Relationship Id="rId7" Type="http://schemas.openxmlformats.org/officeDocument/2006/relationships/image" Target="../media/image37.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4060"/>
        </a:solidFill>
      </p:bgPr>
    </p:bg>
    <p:spTree>
      <p:nvGrpSpPr>
        <p:cNvPr id="64" name="Shape 64"/>
        <p:cNvGrpSpPr/>
        <p:nvPr/>
      </p:nvGrpSpPr>
      <p:grpSpPr>
        <a:xfrm>
          <a:off x="0" y="0"/>
          <a:ext cx="0" cy="0"/>
          <a:chOff x="0" y="0"/>
          <a:chExt cx="0" cy="0"/>
        </a:xfrm>
      </p:grpSpPr>
      <p:pic>
        <p:nvPicPr>
          <p:cNvPr id="65" name="Shape 65"/>
          <p:cNvPicPr preferRelativeResize="0"/>
          <p:nvPr/>
        </p:nvPicPr>
        <p:blipFill>
          <a:blip r:embed="rId3">
            <a:alphaModFix amt="41000"/>
          </a:blip>
          <a:stretch>
            <a:fillRect/>
          </a:stretch>
        </p:blipFill>
        <p:spPr>
          <a:xfrm>
            <a:off x="5920904" y="115625"/>
            <a:ext cx="2656600" cy="1992450"/>
          </a:xfrm>
          <a:prstGeom prst="rect">
            <a:avLst/>
          </a:prstGeom>
          <a:noFill/>
          <a:ln>
            <a:noFill/>
          </a:ln>
        </p:spPr>
      </p:pic>
      <p:pic>
        <p:nvPicPr>
          <p:cNvPr id="66" name="Shape 66"/>
          <p:cNvPicPr preferRelativeResize="0"/>
          <p:nvPr/>
        </p:nvPicPr>
        <p:blipFill>
          <a:blip r:embed="rId4">
            <a:alphaModFix/>
          </a:blip>
          <a:stretch>
            <a:fillRect/>
          </a:stretch>
        </p:blipFill>
        <p:spPr>
          <a:xfrm>
            <a:off x="238325" y="3595842"/>
            <a:ext cx="4227050" cy="1056775"/>
          </a:xfrm>
          <a:prstGeom prst="rect">
            <a:avLst/>
          </a:prstGeom>
          <a:noFill/>
          <a:ln>
            <a:noFill/>
          </a:ln>
          <a:effectLst>
            <a:outerShdw blurRad="57150" rotWithShape="0" algn="bl" dir="5400000" dist="19050">
              <a:srgbClr val="000000">
                <a:alpha val="50000"/>
              </a:srgbClr>
            </a:outerShdw>
            <a:reflection blurRad="0" dir="0" dist="0" endA="0" endPos="40000" fadeDir="5400012" kx="0" rotWithShape="0" algn="bl" stA="9000" stPos="0" sy="-100000" ky="0"/>
          </a:effectLst>
        </p:spPr>
      </p:pic>
      <p:pic>
        <p:nvPicPr>
          <p:cNvPr id="67" name="Shape 67"/>
          <p:cNvPicPr preferRelativeResize="0"/>
          <p:nvPr/>
        </p:nvPicPr>
        <p:blipFill>
          <a:blip r:embed="rId5">
            <a:alphaModFix/>
          </a:blip>
          <a:stretch>
            <a:fillRect/>
          </a:stretch>
        </p:blipFill>
        <p:spPr>
          <a:xfrm>
            <a:off x="609263" y="1392175"/>
            <a:ext cx="2913800" cy="1101450"/>
          </a:xfrm>
          <a:prstGeom prst="rect">
            <a:avLst/>
          </a:prstGeom>
          <a:noFill/>
          <a:ln>
            <a:noFill/>
          </a:ln>
          <a:effectLst>
            <a:outerShdw blurRad="57150" rotWithShape="0" algn="bl" dir="5400000" dist="19050">
              <a:srgbClr val="000000">
                <a:alpha val="50000"/>
              </a:srgbClr>
            </a:outerShdw>
          </a:effectLst>
        </p:spPr>
      </p:pic>
      <p:pic>
        <p:nvPicPr>
          <p:cNvPr id="68" name="Shape 68"/>
          <p:cNvPicPr preferRelativeResize="0"/>
          <p:nvPr/>
        </p:nvPicPr>
        <p:blipFill>
          <a:blip r:embed="rId6">
            <a:alphaModFix/>
          </a:blip>
          <a:stretch>
            <a:fillRect/>
          </a:stretch>
        </p:blipFill>
        <p:spPr>
          <a:xfrm>
            <a:off x="202050" y="298370"/>
            <a:ext cx="3728225" cy="973075"/>
          </a:xfrm>
          <a:prstGeom prst="rect">
            <a:avLst/>
          </a:prstGeom>
          <a:noFill/>
          <a:ln>
            <a:noFill/>
          </a:ln>
          <a:effectLst>
            <a:outerShdw blurRad="57150" rotWithShape="0" algn="bl" dir="5400000" dist="19050">
              <a:srgbClr val="000000">
                <a:alpha val="50000"/>
              </a:srgbClr>
            </a:outerShdw>
          </a:effectLst>
        </p:spPr>
      </p:pic>
      <p:pic>
        <p:nvPicPr>
          <p:cNvPr id="69" name="Shape 69"/>
          <p:cNvPicPr preferRelativeResize="0"/>
          <p:nvPr/>
        </p:nvPicPr>
        <p:blipFill>
          <a:blip r:embed="rId7">
            <a:alphaModFix/>
          </a:blip>
          <a:stretch>
            <a:fillRect/>
          </a:stretch>
        </p:blipFill>
        <p:spPr>
          <a:xfrm>
            <a:off x="5248700" y="420757"/>
            <a:ext cx="3943150" cy="430197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91E63"/>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278000" y="654299"/>
            <a:ext cx="45603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175" name="Shape 175"/>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176" name="Shape 176"/>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177" name="Shape 177"/>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178" name="Shape 178"/>
          <p:cNvSpPr txBox="1"/>
          <p:nvPr>
            <p:ph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E91E63"/>
                </a:solidFill>
                <a:latin typeface="Poppins"/>
                <a:ea typeface="Poppins"/>
                <a:cs typeface="Poppins"/>
                <a:sym typeface="Poppins"/>
              </a:rPr>
              <a:t>3</a:t>
            </a:r>
            <a:r>
              <a:rPr lang="en">
                <a:solidFill>
                  <a:srgbClr val="E91E63"/>
                </a:solidFill>
                <a:latin typeface="Poppins"/>
                <a:ea typeface="Poppins"/>
                <a:cs typeface="Poppins"/>
                <a:sym typeface="Poppins"/>
              </a:rPr>
              <a:t>.</a:t>
            </a:r>
            <a:r>
              <a:rPr lang="en">
                <a:solidFill>
                  <a:srgbClr val="F1C800"/>
                </a:solidFill>
                <a:latin typeface="Poppins"/>
                <a:ea typeface="Poppins"/>
                <a:cs typeface="Poppins"/>
                <a:sym typeface="Poppins"/>
              </a:rPr>
              <a:t> </a:t>
            </a:r>
            <a:r>
              <a:rPr lang="en">
                <a:latin typeface="Poppins"/>
                <a:ea typeface="Poppins"/>
                <a:cs typeface="Poppins"/>
                <a:sym typeface="Poppins"/>
              </a:rPr>
              <a:t>CAPTURAR </a:t>
            </a:r>
            <a:r>
              <a:rPr lang="en">
                <a:solidFill>
                  <a:srgbClr val="E91E63"/>
                </a:solidFill>
                <a:latin typeface="Poppins"/>
                <a:ea typeface="Poppins"/>
                <a:cs typeface="Poppins"/>
                <a:sym typeface="Poppins"/>
              </a:rPr>
              <a:t>REGIONES </a:t>
            </a:r>
            <a:r>
              <a:rPr lang="en">
                <a:latin typeface="Poppins"/>
                <a:ea typeface="Poppins"/>
                <a:cs typeface="Poppins"/>
                <a:sym typeface="Poppins"/>
              </a:rPr>
              <a:t>DE PANTALLA</a:t>
            </a:r>
            <a:endParaRPr>
              <a:solidFill>
                <a:srgbClr val="FF5722"/>
              </a:solidFill>
              <a:latin typeface="Poppins"/>
              <a:ea typeface="Poppins"/>
              <a:cs typeface="Poppins"/>
              <a:sym typeface="Poppins"/>
            </a:endParaRPr>
          </a:p>
        </p:txBody>
      </p:sp>
      <p:pic>
        <p:nvPicPr>
          <p:cNvPr id="179" name="Shape 179"/>
          <p:cNvPicPr preferRelativeResize="0"/>
          <p:nvPr/>
        </p:nvPicPr>
        <p:blipFill>
          <a:blip r:embed="rId6">
            <a:alphaModFix/>
          </a:blip>
          <a:stretch>
            <a:fillRect/>
          </a:stretch>
        </p:blipFill>
        <p:spPr>
          <a:xfrm>
            <a:off x="3564912" y="1382724"/>
            <a:ext cx="856475" cy="835051"/>
          </a:xfrm>
          <a:prstGeom prst="rect">
            <a:avLst/>
          </a:prstGeom>
          <a:noFill/>
          <a:ln>
            <a:noFill/>
          </a:ln>
          <a:effectLst>
            <a:outerShdw blurRad="57150" rotWithShape="0" algn="bl" dir="5400000" dist="19050">
              <a:srgbClr val="000000">
                <a:alpha val="50000"/>
              </a:srgbClr>
            </a:outerShdw>
          </a:effectLst>
        </p:spPr>
      </p:pic>
      <p:pic>
        <p:nvPicPr>
          <p:cNvPr id="180" name="Shape 180"/>
          <p:cNvPicPr preferRelativeResize="0"/>
          <p:nvPr/>
        </p:nvPicPr>
        <p:blipFill>
          <a:blip r:embed="rId7">
            <a:alphaModFix/>
          </a:blip>
          <a:stretch>
            <a:fillRect/>
          </a:stretch>
        </p:blipFill>
        <p:spPr>
          <a:xfrm>
            <a:off x="4643950" y="1321740"/>
            <a:ext cx="956975" cy="956975"/>
          </a:xfrm>
          <a:prstGeom prst="rect">
            <a:avLst/>
          </a:prstGeom>
          <a:noFill/>
          <a:ln>
            <a:noFill/>
          </a:ln>
          <a:effectLst>
            <a:outerShdw blurRad="57150" rotWithShape="0" algn="bl" dir="5400000" dist="19050">
              <a:srgbClr val="000000">
                <a:alpha val="50000"/>
              </a:srgbClr>
            </a:outerShdw>
          </a:effectLst>
        </p:spPr>
      </p:pic>
      <p:pic>
        <p:nvPicPr>
          <p:cNvPr id="181" name="Shape 181"/>
          <p:cNvPicPr preferRelativeResize="0"/>
          <p:nvPr/>
        </p:nvPicPr>
        <p:blipFill>
          <a:blip r:embed="rId8">
            <a:alphaModFix/>
          </a:blip>
          <a:stretch>
            <a:fillRect/>
          </a:stretch>
        </p:blipFill>
        <p:spPr>
          <a:xfrm>
            <a:off x="5823481" y="1382875"/>
            <a:ext cx="856475" cy="834725"/>
          </a:xfrm>
          <a:prstGeom prst="rect">
            <a:avLst/>
          </a:prstGeom>
          <a:noFill/>
          <a:ln>
            <a:noFill/>
          </a:ln>
          <a:effectLst>
            <a:outerShdw blurRad="57150" rotWithShape="0" algn="bl" dir="5400000" dist="19050">
              <a:srgbClr val="000000">
                <a:alpha val="50000"/>
              </a:srgbClr>
            </a:outerShdw>
          </a:effectLst>
        </p:spPr>
      </p:pic>
      <p:sp>
        <p:nvSpPr>
          <p:cNvPr id="182" name="Shape 182"/>
          <p:cNvSpPr txBox="1"/>
          <p:nvPr>
            <p:ph type="title"/>
          </p:nvPr>
        </p:nvSpPr>
        <p:spPr>
          <a:xfrm>
            <a:off x="278000" y="24587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183" name="Shape 183"/>
          <p:cNvSpPr txBox="1"/>
          <p:nvPr>
            <p:ph type="title"/>
          </p:nvPr>
        </p:nvSpPr>
        <p:spPr>
          <a:xfrm>
            <a:off x="1887100" y="3282500"/>
            <a:ext cx="19929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u="sng">
                <a:solidFill>
                  <a:schemeClr val="hlink"/>
                </a:solidFill>
                <a:latin typeface="Poppins Medium"/>
                <a:ea typeface="Poppins Medium"/>
                <a:cs typeface="Poppins Medium"/>
                <a:sym typeface="Poppins Medium"/>
                <a:hlinkClick r:id="rId9"/>
              </a:rPr>
              <a:t>PicPick</a:t>
            </a:r>
            <a:r>
              <a:rPr b="0" lang="en">
                <a:solidFill>
                  <a:srgbClr val="E91E63"/>
                </a:solidFill>
                <a:latin typeface="Poppins Medium"/>
                <a:ea typeface="Poppins Medium"/>
                <a:cs typeface="Poppins Medium"/>
                <a:sym typeface="Poppins Medium"/>
              </a:rPr>
              <a:t> de</a:t>
            </a:r>
            <a:endParaRPr b="0">
              <a:solidFill>
                <a:srgbClr val="E91E63"/>
              </a:solidFill>
              <a:latin typeface="Poppins Medium"/>
              <a:ea typeface="Poppins Medium"/>
              <a:cs typeface="Poppins Medium"/>
              <a:sym typeface="Poppins Medium"/>
            </a:endParaRPr>
          </a:p>
        </p:txBody>
      </p:sp>
      <p:pic>
        <p:nvPicPr>
          <p:cNvPr id="184" name="Shape 184"/>
          <p:cNvPicPr preferRelativeResize="0"/>
          <p:nvPr/>
        </p:nvPicPr>
        <p:blipFill>
          <a:blip r:embed="rId10">
            <a:alphaModFix/>
          </a:blip>
          <a:stretch>
            <a:fillRect/>
          </a:stretch>
        </p:blipFill>
        <p:spPr>
          <a:xfrm>
            <a:off x="650616" y="1441800"/>
            <a:ext cx="1855516" cy="716904"/>
          </a:xfrm>
          <a:prstGeom prst="rect">
            <a:avLst/>
          </a:prstGeom>
          <a:noFill/>
          <a:ln>
            <a:noFill/>
          </a:ln>
          <a:effectLst>
            <a:outerShdw blurRad="57150" rotWithShape="0" algn="bl" dir="5400000" dist="19050">
              <a:srgbClr val="000000">
                <a:alpha val="50000"/>
              </a:srgbClr>
            </a:outerShdw>
          </a:effectLst>
        </p:spPr>
      </p:pic>
      <p:sp>
        <p:nvSpPr>
          <p:cNvPr id="185" name="Shape 185"/>
          <p:cNvSpPr txBox="1"/>
          <p:nvPr>
            <p:ph type="title"/>
          </p:nvPr>
        </p:nvSpPr>
        <p:spPr>
          <a:xfrm>
            <a:off x="2621200" y="1413200"/>
            <a:ext cx="7050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E91E63"/>
                </a:solidFill>
                <a:latin typeface="Poppins"/>
                <a:ea typeface="Poppins"/>
                <a:cs typeface="Poppins"/>
                <a:sym typeface="Poppins"/>
              </a:rPr>
              <a:t>+</a:t>
            </a:r>
            <a:endParaRPr sz="4800">
              <a:solidFill>
                <a:srgbClr val="E91E63"/>
              </a:solidFill>
              <a:latin typeface="Poppins"/>
              <a:ea typeface="Poppins"/>
              <a:cs typeface="Poppins"/>
              <a:sym typeface="Poppins"/>
            </a:endParaRPr>
          </a:p>
        </p:txBody>
      </p:sp>
      <p:pic>
        <p:nvPicPr>
          <p:cNvPr id="186" name="Shape 186"/>
          <p:cNvPicPr preferRelativeResize="0"/>
          <p:nvPr/>
        </p:nvPicPr>
        <p:blipFill>
          <a:blip r:embed="rId11">
            <a:alphaModFix/>
          </a:blip>
          <a:stretch>
            <a:fillRect/>
          </a:stretch>
        </p:blipFill>
        <p:spPr>
          <a:xfrm>
            <a:off x="1410825" y="3321400"/>
            <a:ext cx="442400" cy="442400"/>
          </a:xfrm>
          <a:prstGeom prst="rect">
            <a:avLst/>
          </a:prstGeom>
          <a:noFill/>
          <a:ln>
            <a:noFill/>
          </a:ln>
        </p:spPr>
      </p:pic>
      <p:pic>
        <p:nvPicPr>
          <p:cNvPr id="187" name="Shape 187"/>
          <p:cNvPicPr preferRelativeResize="0"/>
          <p:nvPr/>
        </p:nvPicPr>
        <p:blipFill>
          <a:blip r:embed="rId12">
            <a:alphaModFix/>
          </a:blip>
          <a:stretch>
            <a:fillRect/>
          </a:stretch>
        </p:blipFill>
        <p:spPr>
          <a:xfrm>
            <a:off x="3700825" y="3417660"/>
            <a:ext cx="1285150" cy="2498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ppt_w</p:attrName>
                                        </p:attrNameLst>
                                      </p:cBhvr>
                                      <p:tavLst>
                                        <p:tav fmla="" tm="0">
                                          <p:val>
                                            <p:strVal val="0"/>
                                          </p:val>
                                        </p:tav>
                                        <p:tav fmla="" tm="100000">
                                          <p:val>
                                            <p:strVal val="#ppt_w"/>
                                          </p:val>
                                        </p:tav>
                                      </p:tavLst>
                                    </p:anim>
                                    <p:anim calcmode="lin" valueType="num">
                                      <p:cBhvr additive="base">
                                        <p:cTn dur="1000"/>
                                        <p:tgtEl>
                                          <p:spTgt spid="18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ppt_w</p:attrName>
                                        </p:attrNameLst>
                                      </p:cBhvr>
                                      <p:tavLst>
                                        <p:tav fmla="" tm="0">
                                          <p:val>
                                            <p:strVal val="0"/>
                                          </p:val>
                                        </p:tav>
                                        <p:tav fmla="" tm="100000">
                                          <p:val>
                                            <p:strVal val="#ppt_w"/>
                                          </p:val>
                                        </p:tav>
                                      </p:tavLst>
                                    </p:anim>
                                    <p:anim calcmode="lin" valueType="num">
                                      <p:cBhvr additive="base">
                                        <p:cTn dur="1000"/>
                                        <p:tgtEl>
                                          <p:spTgt spid="1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ppt_w</p:attrName>
                                        </p:attrNameLst>
                                      </p:cBhvr>
                                      <p:tavLst>
                                        <p:tav fmla="" tm="0">
                                          <p:val>
                                            <p:strVal val="0"/>
                                          </p:val>
                                        </p:tav>
                                        <p:tav fmla="" tm="100000">
                                          <p:val>
                                            <p:strVal val="#ppt_w"/>
                                          </p:val>
                                        </p:tav>
                                      </p:tavLst>
                                    </p:anim>
                                    <p:anim calcmode="lin" valueType="num">
                                      <p:cBhvr additive="base">
                                        <p:cTn dur="1000"/>
                                        <p:tgtEl>
                                          <p:spTgt spid="18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ppt_w</p:attrName>
                                        </p:attrNameLst>
                                      </p:cBhvr>
                                      <p:tavLst>
                                        <p:tav fmla="" tm="0">
                                          <p:val>
                                            <p:strVal val="0"/>
                                          </p:val>
                                        </p:tav>
                                        <p:tav fmla="" tm="100000">
                                          <p:val>
                                            <p:strVal val="#ppt_w"/>
                                          </p:val>
                                        </p:tav>
                                      </p:tavLst>
                                    </p:anim>
                                    <p:anim calcmode="lin" valueType="num">
                                      <p:cBhvr additive="base">
                                        <p:cTn dur="1000"/>
                                        <p:tgtEl>
                                          <p:spTgt spid="1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ppt_w</p:attrName>
                                        </p:attrNameLst>
                                      </p:cBhvr>
                                      <p:tavLst>
                                        <p:tav fmla="" tm="0">
                                          <p:val>
                                            <p:strVal val="0"/>
                                          </p:val>
                                        </p:tav>
                                        <p:tav fmla="" tm="100000">
                                          <p:val>
                                            <p:strVal val="#ppt_w"/>
                                          </p:val>
                                        </p:tav>
                                      </p:tavLst>
                                    </p:anim>
                                    <p:anim calcmode="lin" valueType="num">
                                      <p:cBhvr additive="base">
                                        <p:cTn dur="1000"/>
                                        <p:tgtEl>
                                          <p:spTgt spid="18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C27B0"/>
        </a:solidFill>
      </p:bgPr>
    </p:bg>
    <p:spTree>
      <p:nvGrpSpPr>
        <p:cNvPr id="191" name="Shape 191"/>
        <p:cNvGrpSpPr/>
        <p:nvPr/>
      </p:nvGrpSpPr>
      <p:grpSpPr>
        <a:xfrm>
          <a:off x="0" y="0"/>
          <a:ext cx="0" cy="0"/>
          <a:chOff x="0" y="0"/>
          <a:chExt cx="0" cy="0"/>
        </a:xfrm>
      </p:grpSpPr>
      <p:sp>
        <p:nvSpPr>
          <p:cNvPr id="192" name="Shape 192"/>
          <p:cNvSpPr txBox="1"/>
          <p:nvPr>
            <p:ph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9C27B0"/>
                </a:solidFill>
                <a:latin typeface="Poppins"/>
                <a:ea typeface="Poppins"/>
                <a:cs typeface="Poppins"/>
                <a:sym typeface="Poppins"/>
              </a:rPr>
              <a:t>4</a:t>
            </a:r>
            <a:r>
              <a:rPr lang="en" sz="7200">
                <a:solidFill>
                  <a:srgbClr val="9C27B0"/>
                </a:solidFill>
                <a:latin typeface="Poppins"/>
                <a:ea typeface="Poppins"/>
                <a:cs typeface="Poppins"/>
                <a:sym typeface="Poppins"/>
              </a:rPr>
              <a:t>.</a:t>
            </a:r>
            <a:endParaRPr sz="7200">
              <a:solidFill>
                <a:srgbClr val="9C27B0"/>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CAPTURAR</a:t>
            </a:r>
            <a:r>
              <a:rPr lang="en">
                <a:latin typeface="Poppins"/>
                <a:ea typeface="Poppins"/>
                <a:cs typeface="Poppins"/>
                <a:sym typeface="Poppins"/>
              </a:rPr>
              <a:t> </a:t>
            </a:r>
            <a:r>
              <a:rPr lang="en">
                <a:solidFill>
                  <a:srgbClr val="9C27B0"/>
                </a:solidFill>
                <a:latin typeface="Poppins"/>
                <a:ea typeface="Poppins"/>
                <a:cs typeface="Poppins"/>
                <a:sym typeface="Poppins"/>
              </a:rPr>
              <a:t>VÍDEOS </a:t>
            </a:r>
            <a:r>
              <a:rPr lang="en">
                <a:latin typeface="Poppins"/>
                <a:ea typeface="Poppins"/>
                <a:cs typeface="Poppins"/>
                <a:sym typeface="Poppins"/>
              </a:rPr>
              <a:t>DE TU PANTALLA</a:t>
            </a:r>
            <a:endParaRPr>
              <a:solidFill>
                <a:srgbClr val="F44336"/>
              </a:solidFill>
              <a:latin typeface="Poppins"/>
              <a:ea typeface="Poppins"/>
              <a:cs typeface="Poppins"/>
              <a:sym typeface="Poppins"/>
            </a:endParaRPr>
          </a:p>
        </p:txBody>
      </p:sp>
      <p:pic>
        <p:nvPicPr>
          <p:cNvPr id="193" name="Shape 193"/>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194" name="Shape 194"/>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195" name="Shape 195"/>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73AB7"/>
        </a:solidFill>
      </p:bgPr>
    </p:bg>
    <p:spTree>
      <p:nvGrpSpPr>
        <p:cNvPr id="199" name="Shape 199"/>
        <p:cNvGrpSpPr/>
        <p:nvPr/>
      </p:nvGrpSpPr>
      <p:grpSpPr>
        <a:xfrm>
          <a:off x="0" y="0"/>
          <a:ext cx="0" cy="0"/>
          <a:chOff x="0" y="0"/>
          <a:chExt cx="0" cy="0"/>
        </a:xfrm>
      </p:grpSpPr>
      <p:sp>
        <p:nvSpPr>
          <p:cNvPr id="200" name="Shape 200"/>
          <p:cNvSpPr txBox="1"/>
          <p:nvPr>
            <p:ph type="title"/>
          </p:nvPr>
        </p:nvSpPr>
        <p:spPr>
          <a:xfrm>
            <a:off x="278000" y="654300"/>
            <a:ext cx="4560300" cy="542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201" name="Shape 201"/>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202" name="Shape 202"/>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203" name="Shape 203"/>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204" name="Shape 204"/>
          <p:cNvSpPr txBox="1"/>
          <p:nvPr>
            <p:ph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9C27B0"/>
                </a:solidFill>
                <a:latin typeface="Poppins"/>
                <a:ea typeface="Poppins"/>
                <a:cs typeface="Poppins"/>
                <a:sym typeface="Poppins"/>
              </a:rPr>
              <a:t>4</a:t>
            </a:r>
            <a:r>
              <a:rPr lang="en">
                <a:solidFill>
                  <a:srgbClr val="9C27B0"/>
                </a:solidFill>
                <a:latin typeface="Poppins"/>
                <a:ea typeface="Poppins"/>
                <a:cs typeface="Poppins"/>
                <a:sym typeface="Poppins"/>
              </a:rPr>
              <a:t>.</a:t>
            </a:r>
            <a:r>
              <a:rPr lang="en">
                <a:solidFill>
                  <a:srgbClr val="F1C800"/>
                </a:solidFill>
                <a:latin typeface="Poppins"/>
                <a:ea typeface="Poppins"/>
                <a:cs typeface="Poppins"/>
                <a:sym typeface="Poppins"/>
              </a:rPr>
              <a:t> </a:t>
            </a:r>
            <a:r>
              <a:rPr lang="en">
                <a:latin typeface="Poppins"/>
                <a:ea typeface="Poppins"/>
                <a:cs typeface="Poppins"/>
                <a:sym typeface="Poppins"/>
              </a:rPr>
              <a:t>CAPTURAR </a:t>
            </a:r>
            <a:r>
              <a:rPr lang="en">
                <a:solidFill>
                  <a:srgbClr val="9C27B0"/>
                </a:solidFill>
                <a:latin typeface="Poppins"/>
                <a:ea typeface="Poppins"/>
                <a:cs typeface="Poppins"/>
                <a:sym typeface="Poppins"/>
              </a:rPr>
              <a:t>VIDEOS </a:t>
            </a:r>
            <a:r>
              <a:rPr lang="en">
                <a:latin typeface="Poppins"/>
                <a:ea typeface="Poppins"/>
                <a:cs typeface="Poppins"/>
                <a:sym typeface="Poppins"/>
              </a:rPr>
              <a:t>DE PANTALLA</a:t>
            </a:r>
            <a:endParaRPr>
              <a:solidFill>
                <a:srgbClr val="FF5722"/>
              </a:solidFill>
              <a:latin typeface="Poppins"/>
              <a:ea typeface="Poppins"/>
              <a:cs typeface="Poppins"/>
              <a:sym typeface="Poppins"/>
            </a:endParaRPr>
          </a:p>
        </p:txBody>
      </p:sp>
      <p:sp>
        <p:nvSpPr>
          <p:cNvPr id="205" name="Shape 205"/>
          <p:cNvSpPr txBox="1"/>
          <p:nvPr>
            <p:ph type="title"/>
          </p:nvPr>
        </p:nvSpPr>
        <p:spPr>
          <a:xfrm>
            <a:off x="278000" y="24587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206" name="Shape 206"/>
          <p:cNvSpPr txBox="1"/>
          <p:nvPr>
            <p:ph type="title"/>
          </p:nvPr>
        </p:nvSpPr>
        <p:spPr>
          <a:xfrm>
            <a:off x="3777125" y="3505950"/>
            <a:ext cx="23256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u="sng">
                <a:solidFill>
                  <a:schemeClr val="hlink"/>
                </a:solidFill>
                <a:latin typeface="Poppins Medium"/>
                <a:ea typeface="Poppins Medium"/>
                <a:cs typeface="Poppins Medium"/>
                <a:sym typeface="Poppins Medium"/>
                <a:hlinkClick r:id="rId6"/>
              </a:rPr>
              <a:t>useloom.com</a:t>
            </a:r>
            <a:endParaRPr b="0">
              <a:solidFill>
                <a:srgbClr val="673AB7"/>
              </a:solidFill>
              <a:latin typeface="Poppins Medium"/>
              <a:ea typeface="Poppins Medium"/>
              <a:cs typeface="Poppins Medium"/>
              <a:sym typeface="Poppins Medium"/>
            </a:endParaRPr>
          </a:p>
        </p:txBody>
      </p:sp>
      <p:sp>
        <p:nvSpPr>
          <p:cNvPr id="207" name="Shape 207"/>
          <p:cNvSpPr txBox="1"/>
          <p:nvPr>
            <p:ph type="title"/>
          </p:nvPr>
        </p:nvSpPr>
        <p:spPr>
          <a:xfrm>
            <a:off x="3225281" y="1489450"/>
            <a:ext cx="612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9C27B0"/>
                </a:solidFill>
                <a:latin typeface="Poppins"/>
                <a:ea typeface="Poppins"/>
                <a:cs typeface="Poppins"/>
                <a:sym typeface="Poppins"/>
              </a:rPr>
              <a:t>+</a:t>
            </a:r>
            <a:endParaRPr sz="4800">
              <a:solidFill>
                <a:srgbClr val="9C27B0"/>
              </a:solidFill>
              <a:latin typeface="Poppins"/>
              <a:ea typeface="Poppins"/>
              <a:cs typeface="Poppins"/>
              <a:sym typeface="Poppins"/>
            </a:endParaRPr>
          </a:p>
        </p:txBody>
      </p:sp>
      <p:pic>
        <p:nvPicPr>
          <p:cNvPr id="208" name="Shape 208"/>
          <p:cNvPicPr preferRelativeResize="0"/>
          <p:nvPr/>
        </p:nvPicPr>
        <p:blipFill>
          <a:blip r:embed="rId7">
            <a:alphaModFix/>
          </a:blip>
          <a:stretch>
            <a:fillRect/>
          </a:stretch>
        </p:blipFill>
        <p:spPr>
          <a:xfrm>
            <a:off x="1519631" y="1415354"/>
            <a:ext cx="824400" cy="824400"/>
          </a:xfrm>
          <a:prstGeom prst="rect">
            <a:avLst/>
          </a:prstGeom>
          <a:noFill/>
          <a:ln>
            <a:noFill/>
          </a:ln>
          <a:effectLst>
            <a:outerShdw blurRad="57150" rotWithShape="0" algn="bl" dir="5400000" dist="19050">
              <a:srgbClr val="000000">
                <a:alpha val="50000"/>
              </a:srgbClr>
            </a:outerShdw>
          </a:effectLst>
        </p:spPr>
      </p:pic>
      <p:sp>
        <p:nvSpPr>
          <p:cNvPr id="209" name="Shape 209"/>
          <p:cNvSpPr txBox="1"/>
          <p:nvPr>
            <p:ph type="title"/>
          </p:nvPr>
        </p:nvSpPr>
        <p:spPr>
          <a:xfrm>
            <a:off x="2321756" y="1556500"/>
            <a:ext cx="980400" cy="542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sz="3000">
                <a:solidFill>
                  <a:srgbClr val="434343"/>
                </a:solidFill>
                <a:latin typeface="Poppins SemiBold"/>
                <a:ea typeface="Poppins SemiBold"/>
                <a:cs typeface="Poppins SemiBold"/>
                <a:sym typeface="Poppins SemiBold"/>
              </a:rPr>
              <a:t>OBS</a:t>
            </a:r>
            <a:endParaRPr b="0" sz="3000">
              <a:solidFill>
                <a:srgbClr val="434343"/>
              </a:solidFill>
              <a:latin typeface="Poppins SemiBold"/>
              <a:ea typeface="Poppins SemiBold"/>
              <a:cs typeface="Poppins SemiBold"/>
              <a:sym typeface="Poppins SemiBold"/>
            </a:endParaRPr>
          </a:p>
        </p:txBody>
      </p:sp>
      <p:pic>
        <p:nvPicPr>
          <p:cNvPr id="210" name="Shape 210"/>
          <p:cNvPicPr preferRelativeResize="0"/>
          <p:nvPr/>
        </p:nvPicPr>
        <p:blipFill>
          <a:blip r:embed="rId8">
            <a:alphaModFix/>
          </a:blip>
          <a:stretch>
            <a:fillRect/>
          </a:stretch>
        </p:blipFill>
        <p:spPr>
          <a:xfrm>
            <a:off x="3893656" y="1365575"/>
            <a:ext cx="1355806" cy="1122950"/>
          </a:xfrm>
          <a:prstGeom prst="rect">
            <a:avLst/>
          </a:prstGeom>
          <a:noFill/>
          <a:ln>
            <a:noFill/>
          </a:ln>
        </p:spPr>
      </p:pic>
      <p:pic>
        <p:nvPicPr>
          <p:cNvPr id="211" name="Shape 211"/>
          <p:cNvPicPr preferRelativeResize="0"/>
          <p:nvPr/>
        </p:nvPicPr>
        <p:blipFill>
          <a:blip r:embed="rId9">
            <a:alphaModFix/>
          </a:blip>
          <a:stretch>
            <a:fillRect/>
          </a:stretch>
        </p:blipFill>
        <p:spPr>
          <a:xfrm>
            <a:off x="1439950" y="3353843"/>
            <a:ext cx="2054525" cy="82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ppt_w</p:attrName>
                                        </p:attrNameLst>
                                      </p:cBhvr>
                                      <p:tavLst>
                                        <p:tav fmla="" tm="0">
                                          <p:val>
                                            <p:strVal val="0"/>
                                          </p:val>
                                        </p:tav>
                                        <p:tav fmla="" tm="100000">
                                          <p:val>
                                            <p:strVal val="#ppt_w"/>
                                          </p:val>
                                        </p:tav>
                                      </p:tavLst>
                                    </p:anim>
                                    <p:anim calcmode="lin" valueType="num">
                                      <p:cBhvr additive="base">
                                        <p:cTn dur="1000"/>
                                        <p:tgtEl>
                                          <p:spTgt spid="20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ppt_w</p:attrName>
                                        </p:attrNameLst>
                                      </p:cBhvr>
                                      <p:tavLst>
                                        <p:tav fmla="" tm="0">
                                          <p:val>
                                            <p:strVal val="0"/>
                                          </p:val>
                                        </p:tav>
                                        <p:tav fmla="" tm="100000">
                                          <p:val>
                                            <p:strVal val="#ppt_w"/>
                                          </p:val>
                                        </p:tav>
                                      </p:tavLst>
                                    </p:anim>
                                    <p:anim calcmode="lin" valueType="num">
                                      <p:cBhvr additive="base">
                                        <p:cTn dur="1000"/>
                                        <p:tgtEl>
                                          <p:spTgt spid="2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p:tgtEl>
                                          <p:spTgt spid="2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1000"/>
                                        <p:tgtEl>
                                          <p:spTgt spid="211"/>
                                        </p:tgtEl>
                                        <p:attrNameLst>
                                          <p:attrName>ppt_w</p:attrName>
                                        </p:attrNameLst>
                                      </p:cBhvr>
                                      <p:tavLst>
                                        <p:tav fmla="" tm="0">
                                          <p:val>
                                            <p:strVal val="0"/>
                                          </p:val>
                                        </p:tav>
                                        <p:tav fmla="" tm="100000">
                                          <p:val>
                                            <p:strVal val="#ppt_w"/>
                                          </p:val>
                                        </p:tav>
                                      </p:tavLst>
                                    </p:anim>
                                    <p:anim calcmode="lin" valueType="num">
                                      <p:cBhvr additive="base">
                                        <p:cTn dur="1000"/>
                                        <p:tgtEl>
                                          <p:spTgt spid="21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F51B5"/>
        </a:solidFill>
      </p:bgPr>
    </p:bg>
    <p:spTree>
      <p:nvGrpSpPr>
        <p:cNvPr id="215" name="Shape 215"/>
        <p:cNvGrpSpPr/>
        <p:nvPr/>
      </p:nvGrpSpPr>
      <p:grpSpPr>
        <a:xfrm>
          <a:off x="0" y="0"/>
          <a:ext cx="0" cy="0"/>
          <a:chOff x="0" y="0"/>
          <a:chExt cx="0" cy="0"/>
        </a:xfrm>
      </p:grpSpPr>
      <p:sp>
        <p:nvSpPr>
          <p:cNvPr id="216" name="Shape 216"/>
          <p:cNvSpPr txBox="1"/>
          <p:nvPr>
            <p:ph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3F51B5"/>
                </a:solidFill>
                <a:latin typeface="Poppins"/>
                <a:ea typeface="Poppins"/>
                <a:cs typeface="Poppins"/>
                <a:sym typeface="Poppins"/>
              </a:rPr>
              <a:t>5</a:t>
            </a:r>
            <a:r>
              <a:rPr lang="en" sz="7200">
                <a:solidFill>
                  <a:srgbClr val="3F51B5"/>
                </a:solidFill>
                <a:latin typeface="Poppins"/>
                <a:ea typeface="Poppins"/>
                <a:cs typeface="Poppins"/>
                <a:sym typeface="Poppins"/>
              </a:rPr>
              <a:t>.</a:t>
            </a:r>
            <a:endParaRPr sz="7200">
              <a:solidFill>
                <a:srgbClr val="3F51B5"/>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TEXTOS </a:t>
            </a:r>
            <a:r>
              <a:rPr lang="en">
                <a:solidFill>
                  <a:srgbClr val="3F51B5"/>
                </a:solidFill>
                <a:latin typeface="Poppins"/>
                <a:ea typeface="Poppins"/>
                <a:cs typeface="Poppins"/>
                <a:sym typeface="Poppins"/>
              </a:rPr>
              <a:t>RECURRENTES</a:t>
            </a:r>
            <a:endParaRPr>
              <a:solidFill>
                <a:srgbClr val="F44336"/>
              </a:solidFill>
              <a:latin typeface="Poppins"/>
              <a:ea typeface="Poppins"/>
              <a:cs typeface="Poppins"/>
              <a:sym typeface="Poppins"/>
            </a:endParaRPr>
          </a:p>
        </p:txBody>
      </p:sp>
      <p:pic>
        <p:nvPicPr>
          <p:cNvPr id="217" name="Shape 217"/>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218" name="Shape 218"/>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219" name="Shape 219"/>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3A9F4"/>
        </a:solidFill>
      </p:bgPr>
    </p:bg>
    <p:spTree>
      <p:nvGrpSpPr>
        <p:cNvPr id="223" name="Shape 223"/>
        <p:cNvGrpSpPr/>
        <p:nvPr/>
      </p:nvGrpSpPr>
      <p:grpSpPr>
        <a:xfrm>
          <a:off x="0" y="0"/>
          <a:ext cx="0" cy="0"/>
          <a:chOff x="0" y="0"/>
          <a:chExt cx="0" cy="0"/>
        </a:xfrm>
      </p:grpSpPr>
      <p:sp>
        <p:nvSpPr>
          <p:cNvPr id="224" name="Shape 224"/>
          <p:cNvSpPr txBox="1"/>
          <p:nvPr>
            <p:ph idx="4294967295" type="title"/>
          </p:nvPr>
        </p:nvSpPr>
        <p:spPr>
          <a:xfrm>
            <a:off x="278000" y="654300"/>
            <a:ext cx="4560300" cy="542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225" name="Shape 225"/>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226" name="Shape 226"/>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227" name="Shape 227"/>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228" name="Shape 228"/>
          <p:cNvSpPr txBox="1"/>
          <p:nvPr>
            <p:ph idx="4294967295"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2196F3"/>
                </a:solidFill>
                <a:latin typeface="Poppins"/>
                <a:ea typeface="Poppins"/>
                <a:cs typeface="Poppins"/>
                <a:sym typeface="Poppins"/>
              </a:rPr>
              <a:t>5</a:t>
            </a:r>
            <a:r>
              <a:rPr lang="en">
                <a:solidFill>
                  <a:srgbClr val="2196F3"/>
                </a:solidFill>
                <a:latin typeface="Poppins"/>
                <a:ea typeface="Poppins"/>
                <a:cs typeface="Poppins"/>
                <a:sym typeface="Poppins"/>
              </a:rPr>
              <a:t>.</a:t>
            </a:r>
            <a:r>
              <a:rPr lang="en">
                <a:solidFill>
                  <a:srgbClr val="F1C800"/>
                </a:solidFill>
                <a:latin typeface="Poppins"/>
                <a:ea typeface="Poppins"/>
                <a:cs typeface="Poppins"/>
                <a:sym typeface="Poppins"/>
              </a:rPr>
              <a:t> </a:t>
            </a:r>
            <a:r>
              <a:rPr lang="en">
                <a:latin typeface="Poppins"/>
                <a:ea typeface="Poppins"/>
                <a:cs typeface="Poppins"/>
                <a:sym typeface="Poppins"/>
              </a:rPr>
              <a:t>TEXTOS</a:t>
            </a:r>
            <a:r>
              <a:rPr lang="en">
                <a:latin typeface="Poppins"/>
                <a:ea typeface="Poppins"/>
                <a:cs typeface="Poppins"/>
                <a:sym typeface="Poppins"/>
              </a:rPr>
              <a:t> </a:t>
            </a:r>
            <a:r>
              <a:rPr lang="en">
                <a:solidFill>
                  <a:srgbClr val="2196F3"/>
                </a:solidFill>
                <a:latin typeface="Poppins"/>
                <a:ea typeface="Poppins"/>
                <a:cs typeface="Poppins"/>
                <a:sym typeface="Poppins"/>
              </a:rPr>
              <a:t>RECURRENTES</a:t>
            </a:r>
            <a:endParaRPr>
              <a:solidFill>
                <a:srgbClr val="2196F3"/>
              </a:solidFill>
              <a:latin typeface="Poppins"/>
              <a:ea typeface="Poppins"/>
              <a:cs typeface="Poppins"/>
              <a:sym typeface="Poppins"/>
            </a:endParaRPr>
          </a:p>
        </p:txBody>
      </p:sp>
      <p:sp>
        <p:nvSpPr>
          <p:cNvPr id="229" name="Shape 229"/>
          <p:cNvSpPr txBox="1"/>
          <p:nvPr>
            <p:ph idx="4294967295" type="title"/>
          </p:nvPr>
        </p:nvSpPr>
        <p:spPr>
          <a:xfrm>
            <a:off x="278000" y="24587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230" name="Shape 230"/>
          <p:cNvSpPr txBox="1"/>
          <p:nvPr>
            <p:ph idx="4294967295" type="title"/>
          </p:nvPr>
        </p:nvSpPr>
        <p:spPr>
          <a:xfrm>
            <a:off x="4118225" y="3515350"/>
            <a:ext cx="30636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u="sng">
                <a:solidFill>
                  <a:schemeClr val="hlink"/>
                </a:solidFill>
                <a:latin typeface="Poppins Medium"/>
                <a:ea typeface="Poppins Medium"/>
                <a:cs typeface="Poppins Medium"/>
                <a:sym typeface="Poppins Medium"/>
                <a:hlinkClick r:id="rId6"/>
              </a:rPr>
              <a:t>textexpander.com</a:t>
            </a:r>
            <a:endParaRPr b="0">
              <a:solidFill>
                <a:srgbClr val="673AB7"/>
              </a:solidFill>
              <a:latin typeface="Poppins Medium"/>
              <a:ea typeface="Poppins Medium"/>
              <a:cs typeface="Poppins Medium"/>
              <a:sym typeface="Poppins Medium"/>
            </a:endParaRPr>
          </a:p>
        </p:txBody>
      </p:sp>
      <p:pic>
        <p:nvPicPr>
          <p:cNvPr id="231" name="Shape 231"/>
          <p:cNvPicPr preferRelativeResize="0"/>
          <p:nvPr/>
        </p:nvPicPr>
        <p:blipFill>
          <a:blip r:embed="rId7">
            <a:alphaModFix/>
          </a:blip>
          <a:stretch>
            <a:fillRect/>
          </a:stretch>
        </p:blipFill>
        <p:spPr>
          <a:xfrm>
            <a:off x="1782950" y="1203525"/>
            <a:ext cx="1950075" cy="1248050"/>
          </a:xfrm>
          <a:prstGeom prst="rect">
            <a:avLst/>
          </a:prstGeom>
          <a:noFill/>
          <a:ln>
            <a:noFill/>
          </a:ln>
        </p:spPr>
      </p:pic>
      <p:pic>
        <p:nvPicPr>
          <p:cNvPr id="232" name="Shape 232"/>
          <p:cNvPicPr preferRelativeResize="0"/>
          <p:nvPr/>
        </p:nvPicPr>
        <p:blipFill>
          <a:blip r:embed="rId8">
            <a:alphaModFix/>
          </a:blip>
          <a:stretch>
            <a:fillRect/>
          </a:stretch>
        </p:blipFill>
        <p:spPr>
          <a:xfrm>
            <a:off x="4087975" y="1322775"/>
            <a:ext cx="1143025" cy="1135931"/>
          </a:xfrm>
          <a:prstGeom prst="rect">
            <a:avLst/>
          </a:prstGeom>
          <a:noFill/>
          <a:ln>
            <a:noFill/>
          </a:ln>
        </p:spPr>
      </p:pic>
      <p:pic>
        <p:nvPicPr>
          <p:cNvPr id="233" name="Shape 233"/>
          <p:cNvPicPr preferRelativeResize="0"/>
          <p:nvPr/>
        </p:nvPicPr>
        <p:blipFill>
          <a:blip r:embed="rId9">
            <a:alphaModFix/>
          </a:blip>
          <a:stretch>
            <a:fillRect/>
          </a:stretch>
        </p:blipFill>
        <p:spPr>
          <a:xfrm>
            <a:off x="984147" y="3298402"/>
            <a:ext cx="3063710" cy="1135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1000"/>
                                        <p:tgtEl>
                                          <p:spTgt spid="2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ppt_w</p:attrName>
                                        </p:attrNameLst>
                                      </p:cBhvr>
                                      <p:tavLst>
                                        <p:tav fmla="" tm="0">
                                          <p:val>
                                            <p:strVal val="0"/>
                                          </p:val>
                                        </p:tav>
                                        <p:tav fmla="" tm="100000">
                                          <p:val>
                                            <p:strVal val="#ppt_w"/>
                                          </p:val>
                                        </p:tav>
                                      </p:tavLst>
                                    </p:anim>
                                    <p:anim calcmode="lin" valueType="num">
                                      <p:cBhvr additive="base">
                                        <p:cTn dur="1000"/>
                                        <p:tgtEl>
                                          <p:spTgt spid="23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ppt_w</p:attrName>
                                        </p:attrNameLst>
                                      </p:cBhvr>
                                      <p:tavLst>
                                        <p:tav fmla="" tm="0">
                                          <p:val>
                                            <p:strVal val="0"/>
                                          </p:val>
                                        </p:tav>
                                        <p:tav fmla="" tm="100000">
                                          <p:val>
                                            <p:strVal val="#ppt_w"/>
                                          </p:val>
                                        </p:tav>
                                      </p:tavLst>
                                    </p:anim>
                                    <p:anim calcmode="lin" valueType="num">
                                      <p:cBhvr additive="base">
                                        <p:cTn dur="1000"/>
                                        <p:tgtEl>
                                          <p:spTgt spid="2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1000"/>
                                        <p:tgtEl>
                                          <p:spTgt spid="2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ppt_w</p:attrName>
                                        </p:attrNameLst>
                                      </p:cBhvr>
                                      <p:tavLst>
                                        <p:tav fmla="" tm="0">
                                          <p:val>
                                            <p:strVal val="0"/>
                                          </p:val>
                                        </p:tav>
                                        <p:tav fmla="" tm="100000">
                                          <p:val>
                                            <p:strVal val="#ppt_w"/>
                                          </p:val>
                                        </p:tav>
                                      </p:tavLst>
                                    </p:anim>
                                    <p:anim calcmode="lin" valueType="num">
                                      <p:cBhvr additive="base">
                                        <p:cTn dur="1000"/>
                                        <p:tgtEl>
                                          <p:spTgt spid="23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BCD4"/>
        </a:solidFill>
      </p:bgPr>
    </p:bg>
    <p:spTree>
      <p:nvGrpSpPr>
        <p:cNvPr id="237" name="Shape 237"/>
        <p:cNvGrpSpPr/>
        <p:nvPr/>
      </p:nvGrpSpPr>
      <p:grpSpPr>
        <a:xfrm>
          <a:off x="0" y="0"/>
          <a:ext cx="0" cy="0"/>
          <a:chOff x="0" y="0"/>
          <a:chExt cx="0" cy="0"/>
        </a:xfrm>
      </p:grpSpPr>
      <p:sp>
        <p:nvSpPr>
          <p:cNvPr id="238" name="Shape 238"/>
          <p:cNvSpPr txBox="1"/>
          <p:nvPr>
            <p:ph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00BCD4"/>
                </a:solidFill>
                <a:latin typeface="Poppins"/>
                <a:ea typeface="Poppins"/>
                <a:cs typeface="Poppins"/>
                <a:sym typeface="Poppins"/>
              </a:rPr>
              <a:t>6</a:t>
            </a:r>
            <a:r>
              <a:rPr lang="en" sz="7200">
                <a:solidFill>
                  <a:srgbClr val="00BCD4"/>
                </a:solidFill>
                <a:latin typeface="Poppins"/>
                <a:ea typeface="Poppins"/>
                <a:cs typeface="Poppins"/>
                <a:sym typeface="Poppins"/>
              </a:rPr>
              <a:t>.</a:t>
            </a:r>
            <a:endParaRPr sz="7200">
              <a:solidFill>
                <a:srgbClr val="00BCD4"/>
              </a:solidFill>
              <a:latin typeface="Poppins"/>
              <a:ea typeface="Poppins"/>
              <a:cs typeface="Poppins"/>
              <a:sym typeface="Poppins"/>
            </a:endParaRPr>
          </a:p>
          <a:p>
            <a:pPr indent="0" lvl="0" marL="0" rtl="0">
              <a:spcBef>
                <a:spcPts val="0"/>
              </a:spcBef>
              <a:spcAft>
                <a:spcPts val="0"/>
              </a:spcAft>
              <a:buNone/>
            </a:pPr>
            <a:r>
              <a:rPr lang="en">
                <a:solidFill>
                  <a:srgbClr val="00BCD4"/>
                </a:solidFill>
                <a:latin typeface="Poppins"/>
                <a:ea typeface="Poppins"/>
                <a:cs typeface="Poppins"/>
                <a:sym typeface="Poppins"/>
              </a:rPr>
              <a:t>CONTRASEÑAS</a:t>
            </a:r>
            <a:endParaRPr>
              <a:solidFill>
                <a:srgbClr val="00BCD4"/>
              </a:solidFill>
              <a:latin typeface="Poppins"/>
              <a:ea typeface="Poppins"/>
              <a:cs typeface="Poppins"/>
              <a:sym typeface="Poppins"/>
            </a:endParaRPr>
          </a:p>
        </p:txBody>
      </p:sp>
      <p:pic>
        <p:nvPicPr>
          <p:cNvPr id="239" name="Shape 239"/>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240" name="Shape 240"/>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241" name="Shape 241"/>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9688"/>
        </a:solidFill>
      </p:bgPr>
    </p:bg>
    <p:spTree>
      <p:nvGrpSpPr>
        <p:cNvPr id="245" name="Shape 245"/>
        <p:cNvGrpSpPr/>
        <p:nvPr/>
      </p:nvGrpSpPr>
      <p:grpSpPr>
        <a:xfrm>
          <a:off x="0" y="0"/>
          <a:ext cx="0" cy="0"/>
          <a:chOff x="0" y="0"/>
          <a:chExt cx="0" cy="0"/>
        </a:xfrm>
      </p:grpSpPr>
      <p:sp>
        <p:nvSpPr>
          <p:cNvPr id="246" name="Shape 246"/>
          <p:cNvSpPr txBox="1"/>
          <p:nvPr>
            <p:ph type="title"/>
          </p:nvPr>
        </p:nvSpPr>
        <p:spPr>
          <a:xfrm>
            <a:off x="278000" y="654300"/>
            <a:ext cx="4560300" cy="542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247" name="Shape 247"/>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248" name="Shape 248"/>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249" name="Shape 249"/>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250" name="Shape 250"/>
          <p:cNvSpPr txBox="1"/>
          <p:nvPr>
            <p:ph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009688"/>
                </a:solidFill>
                <a:latin typeface="Poppins"/>
                <a:ea typeface="Poppins"/>
                <a:cs typeface="Poppins"/>
                <a:sym typeface="Poppins"/>
              </a:rPr>
              <a:t>6</a:t>
            </a:r>
            <a:r>
              <a:rPr lang="en">
                <a:solidFill>
                  <a:srgbClr val="009688"/>
                </a:solidFill>
                <a:latin typeface="Poppins"/>
                <a:ea typeface="Poppins"/>
                <a:cs typeface="Poppins"/>
                <a:sym typeface="Poppins"/>
              </a:rPr>
              <a:t>. CONTRASEÑAS</a:t>
            </a:r>
            <a:endParaRPr>
              <a:solidFill>
                <a:srgbClr val="009688"/>
              </a:solidFill>
              <a:latin typeface="Poppins"/>
              <a:ea typeface="Poppins"/>
              <a:cs typeface="Poppins"/>
              <a:sym typeface="Poppins"/>
            </a:endParaRPr>
          </a:p>
        </p:txBody>
      </p:sp>
      <p:sp>
        <p:nvSpPr>
          <p:cNvPr id="251" name="Shape 251"/>
          <p:cNvSpPr txBox="1"/>
          <p:nvPr>
            <p:ph type="title"/>
          </p:nvPr>
        </p:nvSpPr>
        <p:spPr>
          <a:xfrm>
            <a:off x="278000" y="24587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252" name="Shape 252">
            <a:hlinkClick r:id="rId6"/>
          </p:cNvPr>
          <p:cNvSpPr txBox="1"/>
          <p:nvPr>
            <p:ph type="title"/>
          </p:nvPr>
        </p:nvSpPr>
        <p:spPr>
          <a:xfrm>
            <a:off x="4118225" y="3515350"/>
            <a:ext cx="30636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u="sng">
                <a:solidFill>
                  <a:schemeClr val="hlink"/>
                </a:solidFill>
                <a:latin typeface="Poppins Medium"/>
                <a:ea typeface="Poppins Medium"/>
                <a:cs typeface="Poppins Medium"/>
                <a:sym typeface="Poppins Medium"/>
                <a:hlinkClick r:id="rId7"/>
              </a:rPr>
              <a:t>lastpass.com</a:t>
            </a:r>
            <a:endParaRPr b="0">
              <a:solidFill>
                <a:srgbClr val="673AB7"/>
              </a:solidFill>
              <a:latin typeface="Poppins Medium"/>
              <a:ea typeface="Poppins Medium"/>
              <a:cs typeface="Poppins Medium"/>
              <a:sym typeface="Poppins Medium"/>
            </a:endParaRPr>
          </a:p>
        </p:txBody>
      </p:sp>
      <p:pic>
        <p:nvPicPr>
          <p:cNvPr id="253" name="Shape 253"/>
          <p:cNvPicPr preferRelativeResize="0"/>
          <p:nvPr/>
        </p:nvPicPr>
        <p:blipFill>
          <a:blip r:embed="rId8">
            <a:alphaModFix/>
          </a:blip>
          <a:stretch>
            <a:fillRect/>
          </a:stretch>
        </p:blipFill>
        <p:spPr>
          <a:xfrm>
            <a:off x="1782950" y="1203525"/>
            <a:ext cx="1950075" cy="1248050"/>
          </a:xfrm>
          <a:prstGeom prst="rect">
            <a:avLst/>
          </a:prstGeom>
          <a:noFill/>
          <a:ln>
            <a:noFill/>
          </a:ln>
        </p:spPr>
      </p:pic>
      <p:pic>
        <p:nvPicPr>
          <p:cNvPr id="254" name="Shape 254"/>
          <p:cNvPicPr preferRelativeResize="0"/>
          <p:nvPr/>
        </p:nvPicPr>
        <p:blipFill>
          <a:blip r:embed="rId9">
            <a:alphaModFix/>
          </a:blip>
          <a:stretch>
            <a:fillRect/>
          </a:stretch>
        </p:blipFill>
        <p:spPr>
          <a:xfrm>
            <a:off x="4087975" y="1322775"/>
            <a:ext cx="1143025" cy="1135931"/>
          </a:xfrm>
          <a:prstGeom prst="rect">
            <a:avLst/>
          </a:prstGeom>
          <a:noFill/>
          <a:ln>
            <a:noFill/>
          </a:ln>
        </p:spPr>
      </p:pic>
      <p:pic>
        <p:nvPicPr>
          <p:cNvPr id="255" name="Shape 255"/>
          <p:cNvPicPr preferRelativeResize="0"/>
          <p:nvPr/>
        </p:nvPicPr>
        <p:blipFill>
          <a:blip r:embed="rId10">
            <a:alphaModFix/>
          </a:blip>
          <a:stretch>
            <a:fillRect/>
          </a:stretch>
        </p:blipFill>
        <p:spPr>
          <a:xfrm>
            <a:off x="1395825" y="3603757"/>
            <a:ext cx="2324652" cy="34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ppt_w</p:attrName>
                                        </p:attrNameLst>
                                      </p:cBhvr>
                                      <p:tavLst>
                                        <p:tav fmla="" tm="0">
                                          <p:val>
                                            <p:strVal val="0"/>
                                          </p:val>
                                        </p:tav>
                                        <p:tav fmla="" tm="100000">
                                          <p:val>
                                            <p:strVal val="#ppt_w"/>
                                          </p:val>
                                        </p:tav>
                                      </p:tavLst>
                                    </p:anim>
                                    <p:anim calcmode="lin" valueType="num">
                                      <p:cBhvr additive="base">
                                        <p:cTn dur="1000"/>
                                        <p:tgtEl>
                                          <p:spTgt spid="25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ppt_w</p:attrName>
                                        </p:attrNameLst>
                                      </p:cBhvr>
                                      <p:tavLst>
                                        <p:tav fmla="" tm="0">
                                          <p:val>
                                            <p:strVal val="0"/>
                                          </p:val>
                                        </p:tav>
                                        <p:tav fmla="" tm="100000">
                                          <p:val>
                                            <p:strVal val="#ppt_w"/>
                                          </p:val>
                                        </p:tav>
                                      </p:tavLst>
                                    </p:anim>
                                    <p:anim calcmode="lin" valueType="num">
                                      <p:cBhvr additive="base">
                                        <p:cTn dur="1000"/>
                                        <p:tgtEl>
                                          <p:spTgt spid="2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1000"/>
                                        <p:tgtEl>
                                          <p:spTgt spid="25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ppt_w</p:attrName>
                                        </p:attrNameLst>
                                      </p:cBhvr>
                                      <p:tavLst>
                                        <p:tav fmla="" tm="0">
                                          <p:val>
                                            <p:strVal val="0"/>
                                          </p:val>
                                        </p:tav>
                                        <p:tav fmla="" tm="100000">
                                          <p:val>
                                            <p:strVal val="#ppt_w"/>
                                          </p:val>
                                        </p:tav>
                                      </p:tavLst>
                                    </p:anim>
                                    <p:anim calcmode="lin" valueType="num">
                                      <p:cBhvr additive="base">
                                        <p:cTn dur="1000"/>
                                        <p:tgtEl>
                                          <p:spTgt spid="25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CAF50"/>
        </a:solidFill>
      </p:bgPr>
    </p:bg>
    <p:spTree>
      <p:nvGrpSpPr>
        <p:cNvPr id="259" name="Shape 259"/>
        <p:cNvGrpSpPr/>
        <p:nvPr/>
      </p:nvGrpSpPr>
      <p:grpSpPr>
        <a:xfrm>
          <a:off x="0" y="0"/>
          <a:ext cx="0" cy="0"/>
          <a:chOff x="0" y="0"/>
          <a:chExt cx="0" cy="0"/>
        </a:xfrm>
      </p:grpSpPr>
      <p:sp>
        <p:nvSpPr>
          <p:cNvPr id="260" name="Shape 260"/>
          <p:cNvSpPr txBox="1"/>
          <p:nvPr>
            <p:ph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4CAF50"/>
                </a:solidFill>
                <a:latin typeface="Poppins"/>
                <a:ea typeface="Poppins"/>
                <a:cs typeface="Poppins"/>
                <a:sym typeface="Poppins"/>
              </a:rPr>
              <a:t>7</a:t>
            </a:r>
            <a:r>
              <a:rPr lang="en" sz="7200">
                <a:solidFill>
                  <a:srgbClr val="4CAF50"/>
                </a:solidFill>
                <a:latin typeface="Poppins"/>
                <a:ea typeface="Poppins"/>
                <a:cs typeface="Poppins"/>
                <a:sym typeface="Poppins"/>
              </a:rPr>
              <a:t>.</a:t>
            </a:r>
            <a:endParaRPr sz="7200">
              <a:solidFill>
                <a:srgbClr val="4CAF50"/>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CONOCER CON QUÉ ESTÁ </a:t>
            </a:r>
            <a:r>
              <a:rPr lang="en">
                <a:solidFill>
                  <a:srgbClr val="4CAF50"/>
                </a:solidFill>
                <a:latin typeface="Poppins"/>
                <a:ea typeface="Poppins"/>
                <a:cs typeface="Poppins"/>
                <a:sym typeface="Poppins"/>
              </a:rPr>
              <a:t>CREADA</a:t>
            </a:r>
            <a:r>
              <a:rPr lang="en">
                <a:latin typeface="Poppins"/>
                <a:ea typeface="Poppins"/>
                <a:cs typeface="Poppins"/>
                <a:sym typeface="Poppins"/>
              </a:rPr>
              <a:t> UNA </a:t>
            </a:r>
            <a:r>
              <a:rPr lang="en">
                <a:solidFill>
                  <a:srgbClr val="4CAF50"/>
                </a:solidFill>
                <a:latin typeface="Poppins"/>
                <a:ea typeface="Poppins"/>
                <a:cs typeface="Poppins"/>
                <a:sym typeface="Poppins"/>
              </a:rPr>
              <a:t>WEB</a:t>
            </a:r>
            <a:endParaRPr>
              <a:solidFill>
                <a:srgbClr val="4CAF50"/>
              </a:solidFill>
              <a:latin typeface="Poppins"/>
              <a:ea typeface="Poppins"/>
              <a:cs typeface="Poppins"/>
              <a:sym typeface="Poppins"/>
            </a:endParaRPr>
          </a:p>
        </p:txBody>
      </p:sp>
      <p:pic>
        <p:nvPicPr>
          <p:cNvPr id="261" name="Shape 261"/>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262" name="Shape 262"/>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263" name="Shape 263"/>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8BC34A"/>
        </a:solidFill>
      </p:bgPr>
    </p:bg>
    <p:spTree>
      <p:nvGrpSpPr>
        <p:cNvPr id="267" name="Shape 267"/>
        <p:cNvGrpSpPr/>
        <p:nvPr/>
      </p:nvGrpSpPr>
      <p:grpSpPr>
        <a:xfrm>
          <a:off x="0" y="0"/>
          <a:ext cx="0" cy="0"/>
          <a:chOff x="0" y="0"/>
          <a:chExt cx="0" cy="0"/>
        </a:xfrm>
      </p:grpSpPr>
      <p:sp>
        <p:nvSpPr>
          <p:cNvPr id="268" name="Shape 268"/>
          <p:cNvSpPr txBox="1"/>
          <p:nvPr>
            <p:ph idx="4294967295" type="title"/>
          </p:nvPr>
        </p:nvSpPr>
        <p:spPr>
          <a:xfrm>
            <a:off x="278000" y="654300"/>
            <a:ext cx="4560300" cy="542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269" name="Shape 269"/>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270" name="Shape 270"/>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271" name="Shape 271"/>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272" name="Shape 272"/>
          <p:cNvSpPr txBox="1"/>
          <p:nvPr>
            <p:ph idx="4294967295"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8BC34A"/>
                </a:solidFill>
                <a:latin typeface="Poppins"/>
                <a:ea typeface="Poppins"/>
                <a:cs typeface="Poppins"/>
                <a:sym typeface="Poppins"/>
              </a:rPr>
              <a:t>7</a:t>
            </a:r>
            <a:r>
              <a:rPr lang="en">
                <a:solidFill>
                  <a:srgbClr val="8BC34A"/>
                </a:solidFill>
                <a:latin typeface="Poppins"/>
                <a:ea typeface="Poppins"/>
                <a:cs typeface="Poppins"/>
                <a:sym typeface="Poppins"/>
              </a:rPr>
              <a:t>. </a:t>
            </a:r>
            <a:r>
              <a:rPr lang="en">
                <a:latin typeface="Poppins"/>
                <a:ea typeface="Poppins"/>
                <a:cs typeface="Poppins"/>
                <a:sym typeface="Poppins"/>
              </a:rPr>
              <a:t>CONOCER </a:t>
            </a:r>
            <a:r>
              <a:rPr lang="en">
                <a:solidFill>
                  <a:srgbClr val="8BC34A"/>
                </a:solidFill>
                <a:latin typeface="Poppins"/>
                <a:ea typeface="Poppins"/>
                <a:cs typeface="Poppins"/>
                <a:sym typeface="Poppins"/>
              </a:rPr>
              <a:t>TECNOLOGÍA WEB</a:t>
            </a:r>
            <a:endParaRPr>
              <a:solidFill>
                <a:srgbClr val="8BC34A"/>
              </a:solidFill>
              <a:latin typeface="Poppins"/>
              <a:ea typeface="Poppins"/>
              <a:cs typeface="Poppins"/>
              <a:sym typeface="Poppins"/>
            </a:endParaRPr>
          </a:p>
        </p:txBody>
      </p:sp>
      <p:sp>
        <p:nvSpPr>
          <p:cNvPr id="273" name="Shape 273"/>
          <p:cNvSpPr txBox="1"/>
          <p:nvPr>
            <p:ph idx="4294967295" type="title"/>
          </p:nvPr>
        </p:nvSpPr>
        <p:spPr>
          <a:xfrm>
            <a:off x="278000" y="24587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274" name="Shape 274">
            <a:hlinkClick r:id="rId6"/>
          </p:cNvPr>
          <p:cNvSpPr txBox="1"/>
          <p:nvPr>
            <p:ph idx="4294967295" type="title"/>
          </p:nvPr>
        </p:nvSpPr>
        <p:spPr>
          <a:xfrm>
            <a:off x="4118225" y="3515350"/>
            <a:ext cx="30636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u="sng">
                <a:solidFill>
                  <a:schemeClr val="hlink"/>
                </a:solidFill>
                <a:latin typeface="Poppins Medium"/>
                <a:ea typeface="Poppins Medium"/>
                <a:cs typeface="Poppins Medium"/>
                <a:sym typeface="Poppins Medium"/>
                <a:hlinkClick r:id="rId7"/>
              </a:rPr>
              <a:t>builtwith.com</a:t>
            </a:r>
            <a:endParaRPr b="0">
              <a:solidFill>
                <a:srgbClr val="673AB7"/>
              </a:solidFill>
              <a:latin typeface="Poppins Medium"/>
              <a:ea typeface="Poppins Medium"/>
              <a:cs typeface="Poppins Medium"/>
              <a:sym typeface="Poppins Medium"/>
            </a:endParaRPr>
          </a:p>
        </p:txBody>
      </p:sp>
      <p:pic>
        <p:nvPicPr>
          <p:cNvPr id="275" name="Shape 275"/>
          <p:cNvPicPr preferRelativeResize="0"/>
          <p:nvPr/>
        </p:nvPicPr>
        <p:blipFill>
          <a:blip r:embed="rId8">
            <a:alphaModFix/>
          </a:blip>
          <a:stretch>
            <a:fillRect/>
          </a:stretch>
        </p:blipFill>
        <p:spPr>
          <a:xfrm>
            <a:off x="2804900" y="1149375"/>
            <a:ext cx="2426100" cy="1400349"/>
          </a:xfrm>
          <a:prstGeom prst="rect">
            <a:avLst/>
          </a:prstGeom>
          <a:noFill/>
          <a:ln>
            <a:noFill/>
          </a:ln>
        </p:spPr>
      </p:pic>
      <p:pic>
        <p:nvPicPr>
          <p:cNvPr id="276" name="Shape 276"/>
          <p:cNvPicPr preferRelativeResize="0"/>
          <p:nvPr/>
        </p:nvPicPr>
        <p:blipFill>
          <a:blip r:embed="rId9">
            <a:alphaModFix/>
          </a:blip>
          <a:stretch>
            <a:fillRect/>
          </a:stretch>
        </p:blipFill>
        <p:spPr>
          <a:xfrm>
            <a:off x="1524675" y="3527800"/>
            <a:ext cx="1809750" cy="495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1000"/>
                                        <p:tgtEl>
                                          <p:spTgt spid="26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ppt_w</p:attrName>
                                        </p:attrNameLst>
                                      </p:cBhvr>
                                      <p:tavLst>
                                        <p:tav fmla="" tm="0">
                                          <p:val>
                                            <p:strVal val="0"/>
                                          </p:val>
                                        </p:tav>
                                        <p:tav fmla="" tm="100000">
                                          <p:val>
                                            <p:strVal val="#ppt_w"/>
                                          </p:val>
                                        </p:tav>
                                      </p:tavLst>
                                    </p:anim>
                                    <p:anim calcmode="lin" valueType="num">
                                      <p:cBhvr additive="base">
                                        <p:cTn dur="1000"/>
                                        <p:tgtEl>
                                          <p:spTgt spid="2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1000"/>
                                        <p:tgtEl>
                                          <p:spTgt spid="27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1000"/>
                                        <p:tgtEl>
                                          <p:spTgt spid="276"/>
                                        </p:tgtEl>
                                        <p:attrNameLst>
                                          <p:attrName>ppt_w</p:attrName>
                                        </p:attrNameLst>
                                      </p:cBhvr>
                                      <p:tavLst>
                                        <p:tav fmla="" tm="0">
                                          <p:val>
                                            <p:strVal val="0"/>
                                          </p:val>
                                        </p:tav>
                                        <p:tav fmla="" tm="100000">
                                          <p:val>
                                            <p:strVal val="#ppt_w"/>
                                          </p:val>
                                        </p:tav>
                                      </p:tavLst>
                                    </p:anim>
                                    <p:anim calcmode="lin" valueType="num">
                                      <p:cBhvr additive="base">
                                        <p:cTn dur="1000"/>
                                        <p:tgtEl>
                                          <p:spTgt spid="27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DDC39"/>
        </a:solidFill>
      </p:bgPr>
    </p:bg>
    <p:spTree>
      <p:nvGrpSpPr>
        <p:cNvPr id="280" name="Shape 280"/>
        <p:cNvGrpSpPr/>
        <p:nvPr/>
      </p:nvGrpSpPr>
      <p:grpSpPr>
        <a:xfrm>
          <a:off x="0" y="0"/>
          <a:ext cx="0" cy="0"/>
          <a:chOff x="0" y="0"/>
          <a:chExt cx="0" cy="0"/>
        </a:xfrm>
      </p:grpSpPr>
      <p:sp>
        <p:nvSpPr>
          <p:cNvPr id="281" name="Shape 281"/>
          <p:cNvSpPr txBox="1"/>
          <p:nvPr>
            <p:ph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CDDC39"/>
                </a:solidFill>
                <a:latin typeface="Poppins"/>
                <a:ea typeface="Poppins"/>
                <a:cs typeface="Poppins"/>
                <a:sym typeface="Poppins"/>
              </a:rPr>
              <a:t>8</a:t>
            </a:r>
            <a:r>
              <a:rPr lang="en" sz="7200">
                <a:solidFill>
                  <a:srgbClr val="CDDC39"/>
                </a:solidFill>
                <a:latin typeface="Poppins"/>
                <a:ea typeface="Poppins"/>
                <a:cs typeface="Poppins"/>
                <a:sym typeface="Poppins"/>
              </a:rPr>
              <a:t>.</a:t>
            </a:r>
            <a:endParaRPr sz="7200">
              <a:solidFill>
                <a:srgbClr val="CDDC39"/>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CONOCER </a:t>
            </a:r>
            <a:r>
              <a:rPr lang="en">
                <a:solidFill>
                  <a:srgbClr val="CDDC39"/>
                </a:solidFill>
                <a:latin typeface="Poppins"/>
                <a:ea typeface="Poppins"/>
                <a:cs typeface="Poppins"/>
                <a:sym typeface="Poppins"/>
              </a:rPr>
              <a:t>PLANTILLA WEB</a:t>
            </a:r>
            <a:endParaRPr>
              <a:solidFill>
                <a:srgbClr val="CDDC39"/>
              </a:solidFill>
              <a:latin typeface="Poppins"/>
              <a:ea typeface="Poppins"/>
              <a:cs typeface="Poppins"/>
              <a:sym typeface="Poppins"/>
            </a:endParaRPr>
          </a:p>
        </p:txBody>
      </p:sp>
      <p:pic>
        <p:nvPicPr>
          <p:cNvPr id="282" name="Shape 282"/>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283" name="Shape 283"/>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284" name="Shape 284"/>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4ABE2"/>
        </a:solidFill>
      </p:bgPr>
    </p:bg>
    <p:spTree>
      <p:nvGrpSpPr>
        <p:cNvPr id="73" name="Shape 73"/>
        <p:cNvGrpSpPr/>
        <p:nvPr/>
      </p:nvGrpSpPr>
      <p:grpSpPr>
        <a:xfrm>
          <a:off x="0" y="0"/>
          <a:ext cx="0" cy="0"/>
          <a:chOff x="0" y="0"/>
          <a:chExt cx="0" cy="0"/>
        </a:xfrm>
      </p:grpSpPr>
      <p:sp>
        <p:nvSpPr>
          <p:cNvPr id="74" name="Shape 74"/>
          <p:cNvSpPr txBox="1"/>
          <p:nvPr>
            <p:ph idx="4294967295" type="ctrTitle"/>
          </p:nvPr>
        </p:nvSpPr>
        <p:spPr>
          <a:xfrm>
            <a:off x="1028900" y="2407394"/>
            <a:ext cx="4016100" cy="1382100"/>
          </a:xfrm>
          <a:prstGeom prst="rect">
            <a:avLst/>
          </a:prstGeom>
        </p:spPr>
        <p:txBody>
          <a:bodyPr anchorCtr="0" anchor="ctr" bIns="91425" lIns="91425" spcFirstLastPara="1" rIns="91425" wrap="square" tIns="91425">
            <a:noAutofit/>
          </a:bodyPr>
          <a:lstStyle/>
          <a:p>
            <a:pPr indent="-419100" lvl="0" marL="457200" rtl="0">
              <a:spcBef>
                <a:spcPts val="0"/>
              </a:spcBef>
              <a:spcAft>
                <a:spcPts val="0"/>
              </a:spcAft>
              <a:buClr>
                <a:srgbClr val="2D2D2D"/>
              </a:buClr>
              <a:buSzPts val="3000"/>
              <a:buFont typeface="Poppins SemiBold"/>
              <a:buChar char="➢"/>
            </a:pPr>
            <a:r>
              <a:rPr b="0" lang="en" sz="3000">
                <a:solidFill>
                  <a:srgbClr val="2D2D2D"/>
                </a:solidFill>
                <a:latin typeface="Poppins SemiBold"/>
                <a:ea typeface="Poppins SemiBold"/>
                <a:cs typeface="Poppins SemiBold"/>
                <a:sym typeface="Poppins SemiBold"/>
              </a:rPr>
              <a:t>Diseño</a:t>
            </a:r>
            <a:endParaRPr b="0" sz="3000">
              <a:solidFill>
                <a:srgbClr val="2D2D2D"/>
              </a:solidFill>
              <a:latin typeface="Poppins SemiBold"/>
              <a:ea typeface="Poppins SemiBold"/>
              <a:cs typeface="Poppins SemiBold"/>
              <a:sym typeface="Poppins SemiBold"/>
            </a:endParaRPr>
          </a:p>
          <a:p>
            <a:pPr indent="-419100" lvl="0" marL="457200" rtl="0">
              <a:spcBef>
                <a:spcPts val="0"/>
              </a:spcBef>
              <a:spcAft>
                <a:spcPts val="0"/>
              </a:spcAft>
              <a:buClr>
                <a:srgbClr val="2D2D2D"/>
              </a:buClr>
              <a:buSzPts val="3000"/>
              <a:buFont typeface="Poppins SemiBold"/>
              <a:buChar char="➢"/>
            </a:pPr>
            <a:r>
              <a:rPr b="0" lang="en" sz="3000">
                <a:solidFill>
                  <a:srgbClr val="2D2D2D"/>
                </a:solidFill>
                <a:latin typeface="Poppins SemiBold"/>
                <a:ea typeface="Poppins SemiBold"/>
                <a:cs typeface="Poppins SemiBold"/>
                <a:sym typeface="Poppins SemiBold"/>
              </a:rPr>
              <a:t>Desarrollo</a:t>
            </a:r>
            <a:endParaRPr b="0" sz="3000">
              <a:solidFill>
                <a:srgbClr val="2D2D2D"/>
              </a:solidFill>
              <a:latin typeface="Poppins SemiBold"/>
              <a:ea typeface="Poppins SemiBold"/>
              <a:cs typeface="Poppins SemiBold"/>
              <a:sym typeface="Poppins SemiBold"/>
            </a:endParaRPr>
          </a:p>
          <a:p>
            <a:pPr indent="-419100" lvl="0" marL="457200" rtl="0">
              <a:spcBef>
                <a:spcPts val="0"/>
              </a:spcBef>
              <a:spcAft>
                <a:spcPts val="0"/>
              </a:spcAft>
              <a:buClr>
                <a:srgbClr val="2D2D2D"/>
              </a:buClr>
              <a:buSzPts val="3000"/>
              <a:buFont typeface="Poppins SemiBold"/>
              <a:buChar char="➢"/>
            </a:pPr>
            <a:r>
              <a:rPr b="0" lang="en" sz="3000">
                <a:solidFill>
                  <a:srgbClr val="2D2D2D"/>
                </a:solidFill>
                <a:latin typeface="Poppins SemiBold"/>
                <a:ea typeface="Poppins SemiBold"/>
                <a:cs typeface="Poppins SemiBold"/>
                <a:sym typeface="Poppins SemiBold"/>
              </a:rPr>
              <a:t>Implementación</a:t>
            </a:r>
            <a:endParaRPr b="0" sz="3000">
              <a:solidFill>
                <a:srgbClr val="2D2D2D"/>
              </a:solidFill>
              <a:latin typeface="Poppins SemiBold"/>
              <a:ea typeface="Poppins SemiBold"/>
              <a:cs typeface="Poppins SemiBold"/>
              <a:sym typeface="Poppins SemiBold"/>
            </a:endParaRPr>
          </a:p>
        </p:txBody>
      </p:sp>
      <p:pic>
        <p:nvPicPr>
          <p:cNvPr id="75" name="Shape 75"/>
          <p:cNvPicPr preferRelativeResize="0"/>
          <p:nvPr/>
        </p:nvPicPr>
        <p:blipFill>
          <a:blip r:embed="rId3">
            <a:alphaModFix/>
          </a:blip>
          <a:stretch>
            <a:fillRect/>
          </a:stretch>
        </p:blipFill>
        <p:spPr>
          <a:xfrm>
            <a:off x="438900" y="1177905"/>
            <a:ext cx="3718557" cy="799488"/>
          </a:xfrm>
          <a:prstGeom prst="rect">
            <a:avLst/>
          </a:prstGeom>
          <a:noFill/>
          <a:ln>
            <a:noFill/>
          </a:ln>
        </p:spPr>
      </p:pic>
      <p:pic>
        <p:nvPicPr>
          <p:cNvPr id="76" name="Shape 76"/>
          <p:cNvPicPr preferRelativeResize="0"/>
          <p:nvPr/>
        </p:nvPicPr>
        <p:blipFill>
          <a:blip r:embed="rId4">
            <a:alphaModFix/>
          </a:blip>
          <a:stretch>
            <a:fillRect/>
          </a:stretch>
        </p:blipFill>
        <p:spPr>
          <a:xfrm>
            <a:off x="4881716" y="1704715"/>
            <a:ext cx="2656600" cy="2656640"/>
          </a:xfrm>
          <a:prstGeom prst="rect">
            <a:avLst/>
          </a:prstGeom>
          <a:noFill/>
          <a:ln>
            <a:noFill/>
          </a:ln>
          <a:effectLst>
            <a:outerShdw blurRad="57150" rotWithShape="0" algn="bl" dir="5400000" dist="19050">
              <a:srgbClr val="000000">
                <a:alpha val="50000"/>
              </a:srgbClr>
            </a:outerShdw>
          </a:effectLst>
        </p:spPr>
      </p:pic>
      <p:sp>
        <p:nvSpPr>
          <p:cNvPr id="77" name="Shape 77"/>
          <p:cNvSpPr txBox="1"/>
          <p:nvPr>
            <p:ph idx="4294967295" type="ctrTitle"/>
          </p:nvPr>
        </p:nvSpPr>
        <p:spPr>
          <a:xfrm>
            <a:off x="301725" y="2712893"/>
            <a:ext cx="5025000" cy="7674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533400" lvl="1" marL="914400" rtl="0">
              <a:spcBef>
                <a:spcPts val="0"/>
              </a:spcBef>
              <a:spcAft>
                <a:spcPts val="0"/>
              </a:spcAft>
              <a:buClr>
                <a:srgbClr val="2D2D2D"/>
              </a:buClr>
              <a:buSzPts val="4800"/>
              <a:buFont typeface="Poppins SemiBold"/>
              <a:buChar char="○"/>
            </a:pPr>
            <a:r>
              <a:rPr b="0" lang="en" sz="4800">
                <a:solidFill>
                  <a:srgbClr val="2D2D2D"/>
                </a:solidFill>
                <a:latin typeface="Poppins SemiBold"/>
                <a:ea typeface="Poppins SemiBold"/>
                <a:cs typeface="Poppins SemiBold"/>
                <a:sym typeface="Poppins SemiBold"/>
              </a:rPr>
              <a:t>SOLUCIONES</a:t>
            </a:r>
            <a:endParaRPr b="0" sz="4800">
              <a:solidFill>
                <a:srgbClr val="2D2D2D"/>
              </a:solidFill>
              <a:latin typeface="Poppins SemiBold"/>
              <a:ea typeface="Poppins SemiBold"/>
              <a:cs typeface="Poppins SemiBold"/>
              <a:sym typeface="Poppins SemiBold"/>
            </a:endParaRPr>
          </a:p>
        </p:txBody>
      </p:sp>
      <p:pic>
        <p:nvPicPr>
          <p:cNvPr id="78" name="Shape 78"/>
          <p:cNvPicPr preferRelativeResize="0"/>
          <p:nvPr/>
        </p:nvPicPr>
        <p:blipFill>
          <a:blip r:embed="rId5">
            <a:alphaModFix amt="41000"/>
          </a:blip>
          <a:stretch>
            <a:fillRect/>
          </a:stretch>
        </p:blipFill>
        <p:spPr>
          <a:xfrm>
            <a:off x="7538316" y="145300"/>
            <a:ext cx="2656600" cy="1992450"/>
          </a:xfrm>
          <a:prstGeom prst="rect">
            <a:avLst/>
          </a:prstGeom>
          <a:noFill/>
          <a:ln>
            <a:noFill/>
          </a:ln>
        </p:spPr>
      </p:pic>
      <p:pic>
        <p:nvPicPr>
          <p:cNvPr id="79" name="Shape 79"/>
          <p:cNvPicPr preferRelativeResize="0"/>
          <p:nvPr/>
        </p:nvPicPr>
        <p:blipFill>
          <a:blip r:embed="rId6">
            <a:alphaModFix/>
          </a:blip>
          <a:stretch>
            <a:fillRect/>
          </a:stretch>
        </p:blipFill>
        <p:spPr>
          <a:xfrm>
            <a:off x="438906" y="253550"/>
            <a:ext cx="1913135" cy="494350"/>
          </a:xfrm>
          <a:prstGeom prst="rect">
            <a:avLst/>
          </a:prstGeom>
          <a:noFill/>
          <a:ln>
            <a:noFill/>
          </a:ln>
        </p:spPr>
      </p:pic>
      <p:pic>
        <p:nvPicPr>
          <p:cNvPr id="80" name="Shape 80"/>
          <p:cNvPicPr preferRelativeResize="0"/>
          <p:nvPr/>
        </p:nvPicPr>
        <p:blipFill>
          <a:blip r:embed="rId7">
            <a:alphaModFix/>
          </a:blip>
          <a:stretch>
            <a:fillRect/>
          </a:stretch>
        </p:blipFill>
        <p:spPr>
          <a:xfrm>
            <a:off x="438899" y="2796468"/>
            <a:ext cx="828199" cy="683825"/>
          </a:xfrm>
          <a:prstGeom prst="rect">
            <a:avLst/>
          </a:prstGeom>
          <a:noFill/>
          <a:ln>
            <a:noFill/>
          </a:ln>
          <a:effectLst>
            <a:outerShdw blurRad="57150" rotWithShape="0" algn="bl" dir="5400000" dist="19050">
              <a:srgbClr val="000000">
                <a:alpha val="50000"/>
              </a:srgbClr>
            </a:outerShdw>
          </a:effectLst>
        </p:spPr>
      </p:pic>
      <p:pic>
        <p:nvPicPr>
          <p:cNvPr id="81" name="Shape 81"/>
          <p:cNvPicPr preferRelativeResize="0"/>
          <p:nvPr/>
        </p:nvPicPr>
        <p:blipFill>
          <a:blip r:embed="rId8">
            <a:alphaModFix amt="10000"/>
          </a:blip>
          <a:stretch>
            <a:fillRect/>
          </a:stretch>
        </p:blipFill>
        <p:spPr>
          <a:xfrm>
            <a:off x="6493408" y="4548148"/>
            <a:ext cx="1580375" cy="395075"/>
          </a:xfrm>
          <a:prstGeom prst="rect">
            <a:avLst/>
          </a:prstGeom>
          <a:noFill/>
          <a:ln>
            <a:noFill/>
          </a:ln>
        </p:spPr>
      </p:pic>
      <p:pic>
        <p:nvPicPr>
          <p:cNvPr id="82" name="Shape 82"/>
          <p:cNvPicPr preferRelativeResize="0"/>
          <p:nvPr/>
        </p:nvPicPr>
        <p:blipFill>
          <a:blip r:embed="rId9">
            <a:alphaModFix amt="10000"/>
          </a:blip>
          <a:stretch>
            <a:fillRect/>
          </a:stretch>
        </p:blipFill>
        <p:spPr>
          <a:xfrm>
            <a:off x="5370686" y="4692325"/>
            <a:ext cx="1045136" cy="39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10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1000"/>
                                        <p:tgtEl>
                                          <p:spTgt spid="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1000"/>
                                        <p:tgtEl>
                                          <p:spTgt spid="74">
                                            <p:txEl>
                                              <p:pRg end="2" st="2"/>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4"/>
                                        </p:tgtEl>
                                      </p:cBhvr>
                                    </p:animEffect>
                                    <p:set>
                                      <p:cBhvr>
                                        <p:cTn dur="1" fill="hold">
                                          <p:stCondLst>
                                            <p:cond delay="1000"/>
                                          </p:stCondLst>
                                        </p:cTn>
                                        <p:tgtEl>
                                          <p:spTgt spid="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400"/>
                                        <p:tgtEl>
                                          <p:spTgt spid="80"/>
                                        </p:tgtEl>
                                        <p:attrNameLst>
                                          <p:attrName>ppt_w</p:attrName>
                                        </p:attrNameLst>
                                      </p:cBhvr>
                                      <p:tavLst>
                                        <p:tav fmla="" tm="0">
                                          <p:val>
                                            <p:strVal val="0"/>
                                          </p:val>
                                        </p:tav>
                                        <p:tav fmla="" tm="100000">
                                          <p:val>
                                            <p:strVal val="#ppt_w"/>
                                          </p:val>
                                        </p:tav>
                                      </p:tavLst>
                                    </p:anim>
                                    <p:anim calcmode="lin" valueType="num">
                                      <p:cBhvr additive="base">
                                        <p:cTn dur="400"/>
                                        <p:tgtEl>
                                          <p:spTgt spid="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B3B"/>
        </a:solidFill>
      </p:bgPr>
    </p:bg>
    <p:spTree>
      <p:nvGrpSpPr>
        <p:cNvPr id="288" name="Shape 288"/>
        <p:cNvGrpSpPr/>
        <p:nvPr/>
      </p:nvGrpSpPr>
      <p:grpSpPr>
        <a:xfrm>
          <a:off x="0" y="0"/>
          <a:ext cx="0" cy="0"/>
          <a:chOff x="0" y="0"/>
          <a:chExt cx="0" cy="0"/>
        </a:xfrm>
      </p:grpSpPr>
      <p:sp>
        <p:nvSpPr>
          <p:cNvPr id="289" name="Shape 289"/>
          <p:cNvSpPr txBox="1"/>
          <p:nvPr>
            <p:ph type="title"/>
          </p:nvPr>
        </p:nvSpPr>
        <p:spPr>
          <a:xfrm>
            <a:off x="278000" y="654300"/>
            <a:ext cx="4560300" cy="542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290" name="Shape 290"/>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291" name="Shape 291"/>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292" name="Shape 292"/>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293" name="Shape 293"/>
          <p:cNvSpPr txBox="1"/>
          <p:nvPr>
            <p:ph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EB3B"/>
                </a:solidFill>
                <a:latin typeface="Poppins"/>
                <a:ea typeface="Poppins"/>
                <a:cs typeface="Poppins"/>
                <a:sym typeface="Poppins"/>
              </a:rPr>
              <a:t>8</a:t>
            </a:r>
            <a:r>
              <a:rPr lang="en">
                <a:solidFill>
                  <a:srgbClr val="FFEB3B"/>
                </a:solidFill>
                <a:latin typeface="Poppins"/>
                <a:ea typeface="Poppins"/>
                <a:cs typeface="Poppins"/>
                <a:sym typeface="Poppins"/>
              </a:rPr>
              <a:t>.</a:t>
            </a:r>
            <a:r>
              <a:rPr lang="en">
                <a:solidFill>
                  <a:srgbClr val="8BC34A"/>
                </a:solidFill>
                <a:latin typeface="Poppins"/>
                <a:ea typeface="Poppins"/>
                <a:cs typeface="Poppins"/>
                <a:sym typeface="Poppins"/>
              </a:rPr>
              <a:t> </a:t>
            </a:r>
            <a:r>
              <a:rPr lang="en">
                <a:latin typeface="Poppins"/>
                <a:ea typeface="Poppins"/>
                <a:cs typeface="Poppins"/>
                <a:sym typeface="Poppins"/>
              </a:rPr>
              <a:t>CONOCER </a:t>
            </a:r>
            <a:r>
              <a:rPr lang="en">
                <a:solidFill>
                  <a:srgbClr val="FFEB3B"/>
                </a:solidFill>
                <a:latin typeface="Poppins"/>
                <a:ea typeface="Poppins"/>
                <a:cs typeface="Poppins"/>
                <a:sym typeface="Poppins"/>
              </a:rPr>
              <a:t>TECNOLOGÍA WEB</a:t>
            </a:r>
            <a:endParaRPr>
              <a:solidFill>
                <a:srgbClr val="FFEB3B"/>
              </a:solidFill>
              <a:latin typeface="Poppins"/>
              <a:ea typeface="Poppins"/>
              <a:cs typeface="Poppins"/>
              <a:sym typeface="Poppins"/>
            </a:endParaRPr>
          </a:p>
        </p:txBody>
      </p:sp>
      <p:sp>
        <p:nvSpPr>
          <p:cNvPr id="294" name="Shape 294"/>
          <p:cNvSpPr txBox="1"/>
          <p:nvPr>
            <p:ph type="title"/>
          </p:nvPr>
        </p:nvSpPr>
        <p:spPr>
          <a:xfrm>
            <a:off x="278000" y="26111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295" name="Shape 295">
            <a:hlinkClick r:id="rId6"/>
          </p:cNvPr>
          <p:cNvSpPr txBox="1"/>
          <p:nvPr>
            <p:ph type="title"/>
          </p:nvPr>
        </p:nvSpPr>
        <p:spPr>
          <a:xfrm>
            <a:off x="3563775" y="3653513"/>
            <a:ext cx="37611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u="sng">
                <a:solidFill>
                  <a:schemeClr val="hlink"/>
                </a:solidFill>
                <a:latin typeface="Poppins Medium"/>
                <a:ea typeface="Poppins Medium"/>
                <a:cs typeface="Poppins Medium"/>
                <a:sym typeface="Poppins Medium"/>
                <a:hlinkClick r:id="rId7"/>
              </a:rPr>
              <a:t>wpthemedetector.com</a:t>
            </a:r>
            <a:endParaRPr b="0">
              <a:solidFill>
                <a:srgbClr val="673AB7"/>
              </a:solidFill>
              <a:latin typeface="Poppins Medium"/>
              <a:ea typeface="Poppins Medium"/>
              <a:cs typeface="Poppins Medium"/>
              <a:sym typeface="Poppins Medium"/>
            </a:endParaRPr>
          </a:p>
        </p:txBody>
      </p:sp>
      <p:pic>
        <p:nvPicPr>
          <p:cNvPr id="296" name="Shape 296"/>
          <p:cNvPicPr preferRelativeResize="0"/>
          <p:nvPr/>
        </p:nvPicPr>
        <p:blipFill>
          <a:blip r:embed="rId8">
            <a:alphaModFix/>
          </a:blip>
          <a:stretch>
            <a:fillRect/>
          </a:stretch>
        </p:blipFill>
        <p:spPr>
          <a:xfrm>
            <a:off x="2804900" y="1149375"/>
            <a:ext cx="2426100" cy="1400349"/>
          </a:xfrm>
          <a:prstGeom prst="rect">
            <a:avLst/>
          </a:prstGeom>
          <a:noFill/>
          <a:ln>
            <a:noFill/>
          </a:ln>
        </p:spPr>
      </p:pic>
      <p:pic>
        <p:nvPicPr>
          <p:cNvPr id="297" name="Shape 297"/>
          <p:cNvPicPr preferRelativeResize="0"/>
          <p:nvPr/>
        </p:nvPicPr>
        <p:blipFill>
          <a:blip r:embed="rId9">
            <a:alphaModFix/>
          </a:blip>
          <a:stretch>
            <a:fillRect/>
          </a:stretch>
        </p:blipFill>
        <p:spPr>
          <a:xfrm>
            <a:off x="994969" y="3387994"/>
            <a:ext cx="2239700" cy="10570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1000"/>
                                        <p:tgtEl>
                                          <p:spTgt spid="28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1000"/>
                                        <p:tgtEl>
                                          <p:spTgt spid="296"/>
                                        </p:tgtEl>
                                        <p:attrNameLst>
                                          <p:attrName>ppt_w</p:attrName>
                                        </p:attrNameLst>
                                      </p:cBhvr>
                                      <p:tavLst>
                                        <p:tav fmla="" tm="0">
                                          <p:val>
                                            <p:strVal val="0"/>
                                          </p:val>
                                        </p:tav>
                                        <p:tav fmla="" tm="100000">
                                          <p:val>
                                            <p:strVal val="#ppt_w"/>
                                          </p:val>
                                        </p:tav>
                                      </p:tavLst>
                                    </p:anim>
                                    <p:anim calcmode="lin" valueType="num">
                                      <p:cBhvr additive="base">
                                        <p:cTn dur="1000"/>
                                        <p:tgtEl>
                                          <p:spTgt spid="2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1000"/>
                                        <p:tgtEl>
                                          <p:spTgt spid="297"/>
                                        </p:tgtEl>
                                        <p:attrNameLst>
                                          <p:attrName>ppt_w</p:attrName>
                                        </p:attrNameLst>
                                      </p:cBhvr>
                                      <p:tavLst>
                                        <p:tav fmla="" tm="0">
                                          <p:val>
                                            <p:strVal val="0"/>
                                          </p:val>
                                        </p:tav>
                                        <p:tav fmla="" tm="100000">
                                          <p:val>
                                            <p:strVal val="#ppt_w"/>
                                          </p:val>
                                        </p:tav>
                                      </p:tavLst>
                                    </p:anim>
                                    <p:anim calcmode="lin" valueType="num">
                                      <p:cBhvr additive="base">
                                        <p:cTn dur="1000"/>
                                        <p:tgtEl>
                                          <p:spTgt spid="29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4ABE2"/>
        </a:solidFill>
      </p:bgPr>
    </p:bg>
    <p:spTree>
      <p:nvGrpSpPr>
        <p:cNvPr id="301" name="Shape 301"/>
        <p:cNvGrpSpPr/>
        <p:nvPr/>
      </p:nvGrpSpPr>
      <p:grpSpPr>
        <a:xfrm>
          <a:off x="0" y="0"/>
          <a:ext cx="0" cy="0"/>
          <a:chOff x="0" y="0"/>
          <a:chExt cx="0" cy="0"/>
        </a:xfrm>
      </p:grpSpPr>
      <p:sp>
        <p:nvSpPr>
          <p:cNvPr id="302" name="Shape 302"/>
          <p:cNvSpPr txBox="1"/>
          <p:nvPr>
            <p:ph idx="4294967295"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24ABE2"/>
                </a:solidFill>
                <a:latin typeface="Poppins"/>
                <a:ea typeface="Poppins"/>
                <a:cs typeface="Poppins"/>
                <a:sym typeface="Poppins"/>
              </a:rPr>
              <a:t>BONUS</a:t>
            </a:r>
            <a:endParaRPr sz="7200">
              <a:solidFill>
                <a:srgbClr val="24ABE2"/>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TRACK</a:t>
            </a:r>
            <a:endParaRPr>
              <a:solidFill>
                <a:srgbClr val="CDDC39"/>
              </a:solidFill>
              <a:latin typeface="Poppins"/>
              <a:ea typeface="Poppins"/>
              <a:cs typeface="Poppins"/>
              <a:sym typeface="Poppins"/>
            </a:endParaRPr>
          </a:p>
        </p:txBody>
      </p:sp>
      <p:pic>
        <p:nvPicPr>
          <p:cNvPr id="303" name="Shape 303"/>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304" name="Shape 304"/>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305" name="Shape 305"/>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B7EA1"/>
        </a:solidFill>
      </p:bgPr>
    </p:bg>
    <p:spTree>
      <p:nvGrpSpPr>
        <p:cNvPr id="309" name="Shape 309"/>
        <p:cNvGrpSpPr/>
        <p:nvPr/>
      </p:nvGrpSpPr>
      <p:grpSpPr>
        <a:xfrm>
          <a:off x="0" y="0"/>
          <a:ext cx="0" cy="0"/>
          <a:chOff x="0" y="0"/>
          <a:chExt cx="0" cy="0"/>
        </a:xfrm>
      </p:grpSpPr>
      <p:pic>
        <p:nvPicPr>
          <p:cNvPr id="310" name="Shape 310"/>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311" name="Shape 311"/>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312" name="Shape 312"/>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313" name="Shape 313"/>
          <p:cNvSpPr txBox="1"/>
          <p:nvPr>
            <p:ph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1B7EA1"/>
                </a:solidFill>
                <a:latin typeface="Poppins"/>
                <a:ea typeface="Poppins"/>
                <a:cs typeface="Poppins"/>
                <a:sym typeface="Poppins"/>
              </a:rPr>
              <a:t>BONUS</a:t>
            </a:r>
            <a:r>
              <a:rPr lang="en">
                <a:solidFill>
                  <a:srgbClr val="FFEB3B"/>
                </a:solidFill>
                <a:latin typeface="Poppins"/>
                <a:ea typeface="Poppins"/>
                <a:cs typeface="Poppins"/>
                <a:sym typeface="Poppins"/>
              </a:rPr>
              <a:t> </a:t>
            </a:r>
            <a:r>
              <a:rPr lang="en">
                <a:latin typeface="Poppins"/>
                <a:ea typeface="Poppins"/>
                <a:cs typeface="Poppins"/>
                <a:sym typeface="Poppins"/>
              </a:rPr>
              <a:t>TRACK</a:t>
            </a:r>
            <a:endParaRPr>
              <a:solidFill>
                <a:srgbClr val="FFEB3B"/>
              </a:solidFill>
              <a:latin typeface="Poppins"/>
              <a:ea typeface="Poppins"/>
              <a:cs typeface="Poppins"/>
              <a:sym typeface="Poppins"/>
            </a:endParaRPr>
          </a:p>
        </p:txBody>
      </p:sp>
      <p:sp>
        <p:nvSpPr>
          <p:cNvPr id="314" name="Shape 314"/>
          <p:cNvSpPr txBox="1"/>
          <p:nvPr>
            <p:ph type="title"/>
          </p:nvPr>
        </p:nvSpPr>
        <p:spPr>
          <a:xfrm>
            <a:off x="1622650" y="2878281"/>
            <a:ext cx="5100000" cy="141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1B7EA1"/>
                </a:solidFill>
                <a:latin typeface="Poppins"/>
                <a:ea typeface="Poppins"/>
                <a:cs typeface="Poppins"/>
                <a:sym typeface="Poppins"/>
              </a:rPr>
              <a:t>AUTOMATIZACIONES CONECTADAS ENTRE APLICACIONES</a:t>
            </a:r>
            <a:endParaRPr sz="3000">
              <a:solidFill>
                <a:srgbClr val="1B7EA1"/>
              </a:solidFill>
              <a:latin typeface="Poppins"/>
              <a:ea typeface="Poppins"/>
              <a:cs typeface="Poppins"/>
              <a:sym typeface="Poppins"/>
            </a:endParaRPr>
          </a:p>
        </p:txBody>
      </p:sp>
      <p:sp>
        <p:nvSpPr>
          <p:cNvPr id="315" name="Shape 315">
            <a:hlinkClick r:id="rId6"/>
          </p:cNvPr>
          <p:cNvSpPr txBox="1"/>
          <p:nvPr>
            <p:ph type="title"/>
          </p:nvPr>
        </p:nvSpPr>
        <p:spPr>
          <a:xfrm>
            <a:off x="2173625" y="2064600"/>
            <a:ext cx="3761100" cy="52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u="sng">
                <a:solidFill>
                  <a:schemeClr val="hlink"/>
                </a:solidFill>
                <a:latin typeface="Poppins Medium"/>
                <a:ea typeface="Poppins Medium"/>
                <a:cs typeface="Poppins Medium"/>
                <a:sym typeface="Poppins Medium"/>
                <a:hlinkClick r:id="rId7"/>
              </a:rPr>
              <a:t>zapier.com</a:t>
            </a:r>
            <a:endParaRPr b="0">
              <a:solidFill>
                <a:srgbClr val="673AB7"/>
              </a:solidFill>
              <a:latin typeface="Poppins Medium"/>
              <a:ea typeface="Poppins Medium"/>
              <a:cs typeface="Poppins Medium"/>
              <a:sym typeface="Poppins Medium"/>
            </a:endParaRPr>
          </a:p>
        </p:txBody>
      </p:sp>
      <p:pic>
        <p:nvPicPr>
          <p:cNvPr id="316" name="Shape 316"/>
          <p:cNvPicPr preferRelativeResize="0"/>
          <p:nvPr/>
        </p:nvPicPr>
        <p:blipFill>
          <a:blip r:embed="rId8">
            <a:alphaModFix/>
          </a:blip>
          <a:stretch>
            <a:fillRect/>
          </a:stretch>
        </p:blipFill>
        <p:spPr>
          <a:xfrm>
            <a:off x="2625425" y="733400"/>
            <a:ext cx="2857500" cy="1304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4060"/>
        </a:solidFill>
      </p:bgPr>
    </p:bg>
    <p:spTree>
      <p:nvGrpSpPr>
        <p:cNvPr id="320" name="Shape 320"/>
        <p:cNvGrpSpPr/>
        <p:nvPr/>
      </p:nvGrpSpPr>
      <p:grpSpPr>
        <a:xfrm>
          <a:off x="0" y="0"/>
          <a:ext cx="0" cy="0"/>
          <a:chOff x="0" y="0"/>
          <a:chExt cx="0" cy="0"/>
        </a:xfrm>
      </p:grpSpPr>
      <p:pic>
        <p:nvPicPr>
          <p:cNvPr id="321" name="Shape 321"/>
          <p:cNvPicPr preferRelativeResize="0"/>
          <p:nvPr/>
        </p:nvPicPr>
        <p:blipFill>
          <a:blip r:embed="rId3">
            <a:alphaModFix amt="41000"/>
          </a:blip>
          <a:stretch>
            <a:fillRect/>
          </a:stretch>
        </p:blipFill>
        <p:spPr>
          <a:xfrm>
            <a:off x="5920904" y="115625"/>
            <a:ext cx="2656600" cy="1992450"/>
          </a:xfrm>
          <a:prstGeom prst="rect">
            <a:avLst/>
          </a:prstGeom>
          <a:noFill/>
          <a:ln>
            <a:noFill/>
          </a:ln>
        </p:spPr>
      </p:pic>
      <p:pic>
        <p:nvPicPr>
          <p:cNvPr id="322" name="Shape 322"/>
          <p:cNvPicPr preferRelativeResize="0"/>
          <p:nvPr/>
        </p:nvPicPr>
        <p:blipFill>
          <a:blip r:embed="rId4">
            <a:alphaModFix/>
          </a:blip>
          <a:stretch>
            <a:fillRect/>
          </a:stretch>
        </p:blipFill>
        <p:spPr>
          <a:xfrm>
            <a:off x="238325" y="3595842"/>
            <a:ext cx="4227050" cy="1056775"/>
          </a:xfrm>
          <a:prstGeom prst="rect">
            <a:avLst/>
          </a:prstGeom>
          <a:noFill/>
          <a:ln>
            <a:noFill/>
          </a:ln>
          <a:effectLst>
            <a:outerShdw blurRad="57150" rotWithShape="0" algn="bl" dir="5400000" dist="19050">
              <a:srgbClr val="000000">
                <a:alpha val="50000"/>
              </a:srgbClr>
            </a:outerShdw>
            <a:reflection blurRad="0" dir="0" dist="0" endA="0" endPos="40000" fadeDir="5400012" kx="0" rotWithShape="0" algn="bl" stA="9000" stPos="0" sy="-100000" ky="0"/>
          </a:effectLst>
        </p:spPr>
      </p:pic>
      <p:pic>
        <p:nvPicPr>
          <p:cNvPr id="323" name="Shape 323"/>
          <p:cNvPicPr preferRelativeResize="0"/>
          <p:nvPr/>
        </p:nvPicPr>
        <p:blipFill>
          <a:blip r:embed="rId5">
            <a:alphaModFix/>
          </a:blip>
          <a:stretch>
            <a:fillRect/>
          </a:stretch>
        </p:blipFill>
        <p:spPr>
          <a:xfrm>
            <a:off x="609263" y="1392175"/>
            <a:ext cx="2913800" cy="1101450"/>
          </a:xfrm>
          <a:prstGeom prst="rect">
            <a:avLst/>
          </a:prstGeom>
          <a:noFill/>
          <a:ln>
            <a:noFill/>
          </a:ln>
          <a:effectLst>
            <a:outerShdw blurRad="57150" rotWithShape="0" algn="bl" dir="5400000" dist="19050">
              <a:srgbClr val="000000">
                <a:alpha val="50000"/>
              </a:srgbClr>
            </a:outerShdw>
          </a:effectLst>
        </p:spPr>
      </p:pic>
      <p:pic>
        <p:nvPicPr>
          <p:cNvPr id="324" name="Shape 324"/>
          <p:cNvPicPr preferRelativeResize="0"/>
          <p:nvPr/>
        </p:nvPicPr>
        <p:blipFill>
          <a:blip r:embed="rId6">
            <a:alphaModFix/>
          </a:blip>
          <a:stretch>
            <a:fillRect/>
          </a:stretch>
        </p:blipFill>
        <p:spPr>
          <a:xfrm>
            <a:off x="202050" y="298370"/>
            <a:ext cx="3728225" cy="973075"/>
          </a:xfrm>
          <a:prstGeom prst="rect">
            <a:avLst/>
          </a:prstGeom>
          <a:noFill/>
          <a:ln>
            <a:noFill/>
          </a:ln>
          <a:effectLst>
            <a:outerShdw blurRad="57150" rotWithShape="0" algn="bl" dir="5400000" dist="19050">
              <a:srgbClr val="000000">
                <a:alpha val="50000"/>
              </a:srgbClr>
            </a:outerShdw>
          </a:effectLst>
        </p:spPr>
      </p:pic>
      <p:pic>
        <p:nvPicPr>
          <p:cNvPr id="325" name="Shape 325"/>
          <p:cNvPicPr preferRelativeResize="0"/>
          <p:nvPr/>
        </p:nvPicPr>
        <p:blipFill>
          <a:blip r:embed="rId7">
            <a:alphaModFix/>
          </a:blip>
          <a:stretch>
            <a:fillRect/>
          </a:stretch>
        </p:blipFill>
        <p:spPr>
          <a:xfrm>
            <a:off x="5248700" y="420757"/>
            <a:ext cx="3943150" cy="4301977"/>
          </a:xfrm>
          <a:prstGeom prst="rect">
            <a:avLst/>
          </a:prstGeom>
          <a:noFill/>
          <a:ln>
            <a:noFill/>
          </a:ln>
          <a:effectLst>
            <a:outerShdw blurRad="57150" rotWithShape="0" algn="bl" dir="5400000" dist="19050">
              <a:srgbClr val="000000">
                <a:alpha val="50000"/>
              </a:srgbClr>
            </a:outerShdw>
          </a:effectLst>
        </p:spPr>
      </p:pic>
      <p:sp>
        <p:nvSpPr>
          <p:cNvPr id="326" name="Shape 326"/>
          <p:cNvSpPr txBox="1"/>
          <p:nvPr>
            <p:ph type="ctrTitle"/>
          </p:nvPr>
        </p:nvSpPr>
        <p:spPr>
          <a:xfrm>
            <a:off x="293400" y="2576450"/>
            <a:ext cx="4038000" cy="73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oppins"/>
                <a:ea typeface="Poppins"/>
                <a:cs typeface="Poppins"/>
                <a:sym typeface="Poppins"/>
              </a:rPr>
              <a:t>FIN</a:t>
            </a:r>
            <a:endParaRPr>
              <a:solidFill>
                <a:srgbClr val="CDDC39"/>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DDC39"/>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273850" y="151075"/>
            <a:ext cx="6681300" cy="629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¿Para </a:t>
            </a:r>
            <a:r>
              <a:rPr lang="en" sz="3000">
                <a:solidFill>
                  <a:srgbClr val="CDDC39"/>
                </a:solidFill>
                <a:latin typeface="Poppins"/>
                <a:ea typeface="Poppins"/>
                <a:cs typeface="Poppins"/>
                <a:sym typeface="Poppins"/>
              </a:rPr>
              <a:t>QUIÉN </a:t>
            </a:r>
            <a:r>
              <a:rPr lang="en" sz="3000">
                <a:latin typeface="Poppins"/>
                <a:ea typeface="Poppins"/>
                <a:cs typeface="Poppins"/>
                <a:sym typeface="Poppins"/>
              </a:rPr>
              <a:t>es la charla de hoy?</a:t>
            </a:r>
            <a:endParaRPr sz="3000">
              <a:solidFill>
                <a:srgbClr val="CDDC39"/>
              </a:solidFill>
              <a:latin typeface="Poppins"/>
              <a:ea typeface="Poppins"/>
              <a:cs typeface="Poppins"/>
              <a:sym typeface="Poppins"/>
            </a:endParaRPr>
          </a:p>
        </p:txBody>
      </p:sp>
      <p:pic>
        <p:nvPicPr>
          <p:cNvPr id="88" name="Shape 88"/>
          <p:cNvPicPr preferRelativeResize="0"/>
          <p:nvPr/>
        </p:nvPicPr>
        <p:blipFill>
          <a:blip r:embed="rId3">
            <a:alphaModFix amt="41000"/>
          </a:blip>
          <a:stretch>
            <a:fillRect/>
          </a:stretch>
        </p:blipFill>
        <p:spPr>
          <a:xfrm>
            <a:off x="7538316" y="145300"/>
            <a:ext cx="2656600" cy="1992450"/>
          </a:xfrm>
          <a:prstGeom prst="rect">
            <a:avLst/>
          </a:prstGeom>
          <a:noFill/>
          <a:ln>
            <a:noFill/>
          </a:ln>
        </p:spPr>
      </p:pic>
      <p:pic>
        <p:nvPicPr>
          <p:cNvPr id="89" name="Shape 89"/>
          <p:cNvPicPr preferRelativeResize="0"/>
          <p:nvPr/>
        </p:nvPicPr>
        <p:blipFill>
          <a:blip r:embed="rId4">
            <a:alphaModFix amt="11000"/>
          </a:blip>
          <a:stretch>
            <a:fillRect/>
          </a:stretch>
        </p:blipFill>
        <p:spPr>
          <a:xfrm>
            <a:off x="5370686" y="4692325"/>
            <a:ext cx="1045136" cy="395075"/>
          </a:xfrm>
          <a:prstGeom prst="rect">
            <a:avLst/>
          </a:prstGeom>
          <a:noFill/>
          <a:ln>
            <a:noFill/>
          </a:ln>
        </p:spPr>
      </p:pic>
      <p:sp>
        <p:nvSpPr>
          <p:cNvPr id="90" name="Shape 90"/>
          <p:cNvSpPr txBox="1"/>
          <p:nvPr>
            <p:ph type="title"/>
          </p:nvPr>
        </p:nvSpPr>
        <p:spPr>
          <a:xfrm>
            <a:off x="1933625" y="1005913"/>
            <a:ext cx="4986000" cy="1141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a:solidFill>
                  <a:srgbClr val="2D2D2D"/>
                </a:solidFill>
                <a:latin typeface="Poppins SemiBold"/>
                <a:ea typeface="Poppins SemiBold"/>
                <a:cs typeface="Poppins SemiBold"/>
                <a:sym typeface="Poppins SemiBold"/>
              </a:rPr>
              <a:t>Para todas aquellas personas que trabajen con un </a:t>
            </a:r>
            <a:r>
              <a:rPr b="0" lang="en">
                <a:solidFill>
                  <a:srgbClr val="CDDC39"/>
                </a:solidFill>
                <a:latin typeface="Poppins SemiBold"/>
                <a:ea typeface="Poppins SemiBold"/>
                <a:cs typeface="Poppins SemiBold"/>
                <a:sym typeface="Poppins SemiBold"/>
              </a:rPr>
              <a:t>Ordenador </a:t>
            </a:r>
            <a:r>
              <a:rPr b="0" lang="en">
                <a:solidFill>
                  <a:srgbClr val="2D2D2D"/>
                </a:solidFill>
                <a:latin typeface="Poppins SemiBold"/>
                <a:ea typeface="Poppins SemiBold"/>
                <a:cs typeface="Poppins SemiBold"/>
                <a:sym typeface="Poppins SemiBold"/>
              </a:rPr>
              <a:t>o un </a:t>
            </a:r>
            <a:r>
              <a:rPr b="0" lang="en">
                <a:solidFill>
                  <a:srgbClr val="CDDC39"/>
                </a:solidFill>
                <a:latin typeface="Poppins SemiBold"/>
                <a:ea typeface="Poppins SemiBold"/>
                <a:cs typeface="Poppins SemiBold"/>
                <a:sym typeface="Poppins SemiBold"/>
              </a:rPr>
              <a:t>Portátil</a:t>
            </a:r>
            <a:r>
              <a:rPr b="0" lang="en">
                <a:solidFill>
                  <a:srgbClr val="2D2D2D"/>
                </a:solidFill>
                <a:latin typeface="Poppins SemiBold"/>
                <a:ea typeface="Poppins SemiBold"/>
                <a:cs typeface="Poppins SemiBold"/>
                <a:sym typeface="Poppins SemiBold"/>
              </a:rPr>
              <a:t>.</a:t>
            </a:r>
            <a:endParaRPr b="0">
              <a:solidFill>
                <a:srgbClr val="2D2D2D"/>
              </a:solidFill>
              <a:latin typeface="Poppins SemiBold"/>
              <a:ea typeface="Poppins SemiBold"/>
              <a:cs typeface="Poppins SemiBold"/>
              <a:sym typeface="Poppins SemiBold"/>
            </a:endParaRPr>
          </a:p>
        </p:txBody>
      </p:sp>
      <p:pic>
        <p:nvPicPr>
          <p:cNvPr id="91" name="Shape 91"/>
          <p:cNvPicPr preferRelativeResize="0"/>
          <p:nvPr/>
        </p:nvPicPr>
        <p:blipFill>
          <a:blip r:embed="rId5">
            <a:alphaModFix amt="11000"/>
          </a:blip>
          <a:stretch>
            <a:fillRect/>
          </a:stretch>
        </p:blipFill>
        <p:spPr>
          <a:xfrm>
            <a:off x="6493408" y="4548148"/>
            <a:ext cx="1580375" cy="395075"/>
          </a:xfrm>
          <a:prstGeom prst="rect">
            <a:avLst/>
          </a:prstGeom>
          <a:noFill/>
          <a:ln>
            <a:noFill/>
          </a:ln>
        </p:spPr>
      </p:pic>
      <p:pic>
        <p:nvPicPr>
          <p:cNvPr id="92" name="Shape 92"/>
          <p:cNvPicPr preferRelativeResize="0"/>
          <p:nvPr/>
        </p:nvPicPr>
        <p:blipFill>
          <a:blip r:embed="rId6">
            <a:alphaModFix/>
          </a:blip>
          <a:stretch>
            <a:fillRect/>
          </a:stretch>
        </p:blipFill>
        <p:spPr>
          <a:xfrm>
            <a:off x="393950" y="809900"/>
            <a:ext cx="1304925" cy="1533525"/>
          </a:xfrm>
          <a:prstGeom prst="rect">
            <a:avLst/>
          </a:prstGeom>
          <a:noFill/>
          <a:ln>
            <a:noFill/>
          </a:ln>
        </p:spPr>
      </p:pic>
      <p:sp>
        <p:nvSpPr>
          <p:cNvPr id="93" name="Shape 93"/>
          <p:cNvSpPr txBox="1"/>
          <p:nvPr>
            <p:ph type="title"/>
          </p:nvPr>
        </p:nvSpPr>
        <p:spPr>
          <a:xfrm>
            <a:off x="238325" y="2622926"/>
            <a:ext cx="6681300" cy="629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¿Sobre </a:t>
            </a:r>
            <a:r>
              <a:rPr lang="en" sz="3000">
                <a:solidFill>
                  <a:srgbClr val="CDDC39"/>
                </a:solidFill>
                <a:latin typeface="Poppins"/>
                <a:ea typeface="Poppins"/>
                <a:cs typeface="Poppins"/>
                <a:sym typeface="Poppins"/>
              </a:rPr>
              <a:t>QUÉ </a:t>
            </a:r>
            <a:r>
              <a:rPr lang="en" sz="3000">
                <a:latin typeface="Poppins"/>
                <a:ea typeface="Poppins"/>
                <a:cs typeface="Poppins"/>
                <a:sym typeface="Poppins"/>
              </a:rPr>
              <a:t>vamos a charlar?</a:t>
            </a:r>
            <a:endParaRPr sz="3000">
              <a:solidFill>
                <a:srgbClr val="CDDC39"/>
              </a:solidFill>
              <a:latin typeface="Poppins"/>
              <a:ea typeface="Poppins"/>
              <a:cs typeface="Poppins"/>
              <a:sym typeface="Poppins"/>
            </a:endParaRPr>
          </a:p>
        </p:txBody>
      </p:sp>
      <p:pic>
        <p:nvPicPr>
          <p:cNvPr id="94" name="Shape 94"/>
          <p:cNvPicPr preferRelativeResize="0"/>
          <p:nvPr/>
        </p:nvPicPr>
        <p:blipFill>
          <a:blip r:embed="rId7">
            <a:alphaModFix/>
          </a:blip>
          <a:stretch>
            <a:fillRect/>
          </a:stretch>
        </p:blipFill>
        <p:spPr>
          <a:xfrm>
            <a:off x="414488" y="3252026"/>
            <a:ext cx="1263843" cy="1125466"/>
          </a:xfrm>
          <a:prstGeom prst="rect">
            <a:avLst/>
          </a:prstGeom>
          <a:noFill/>
          <a:ln>
            <a:noFill/>
          </a:ln>
        </p:spPr>
      </p:pic>
      <p:sp>
        <p:nvSpPr>
          <p:cNvPr id="95" name="Shape 95"/>
          <p:cNvSpPr txBox="1"/>
          <p:nvPr>
            <p:ph type="title"/>
          </p:nvPr>
        </p:nvSpPr>
        <p:spPr>
          <a:xfrm>
            <a:off x="1969150" y="3244005"/>
            <a:ext cx="4986000" cy="1141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a:solidFill>
                  <a:srgbClr val="2D2D2D"/>
                </a:solidFill>
                <a:latin typeface="Poppins SemiBold"/>
                <a:ea typeface="Poppins SemiBold"/>
                <a:cs typeface="Poppins SemiBold"/>
                <a:sym typeface="Poppins SemiBold"/>
              </a:rPr>
              <a:t>Utilidades, aplicaciones y herramientas que pueden ayudarnos a </a:t>
            </a:r>
            <a:r>
              <a:rPr b="0" lang="en">
                <a:solidFill>
                  <a:srgbClr val="CDDC39"/>
                </a:solidFill>
                <a:latin typeface="Poppins SemiBold"/>
                <a:ea typeface="Poppins SemiBold"/>
                <a:cs typeface="Poppins SemiBold"/>
                <a:sym typeface="Poppins SemiBold"/>
              </a:rPr>
              <a:t>ganar tiempo</a:t>
            </a:r>
            <a:r>
              <a:rPr b="0" lang="en">
                <a:solidFill>
                  <a:srgbClr val="2D2D2D"/>
                </a:solidFill>
                <a:latin typeface="Poppins SemiBold"/>
                <a:ea typeface="Poppins SemiBold"/>
                <a:cs typeface="Poppins SemiBold"/>
                <a:sym typeface="Poppins SemiBold"/>
              </a:rPr>
              <a:t>.</a:t>
            </a:r>
            <a:endParaRPr b="0">
              <a:solidFill>
                <a:srgbClr val="2D2D2D"/>
              </a:solidFill>
              <a:latin typeface="Poppins SemiBold"/>
              <a:ea typeface="Poppins SemiBold"/>
              <a:cs typeface="Poppins SemiBold"/>
              <a:sym typeface="Poppi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4336"/>
        </a:solidFill>
      </p:bgPr>
    </p:bg>
    <p:spTree>
      <p:nvGrpSpPr>
        <p:cNvPr id="99" name="Shape 99"/>
        <p:cNvGrpSpPr/>
        <p:nvPr/>
      </p:nvGrpSpPr>
      <p:grpSpPr>
        <a:xfrm>
          <a:off x="0" y="0"/>
          <a:ext cx="0" cy="0"/>
          <a:chOff x="0" y="0"/>
          <a:chExt cx="0" cy="0"/>
        </a:xfrm>
      </p:grpSpPr>
      <p:pic>
        <p:nvPicPr>
          <p:cNvPr id="100" name="Shape 100"/>
          <p:cNvPicPr preferRelativeResize="0"/>
          <p:nvPr/>
        </p:nvPicPr>
        <p:blipFill>
          <a:blip r:embed="rId3">
            <a:alphaModFix amt="10000"/>
          </a:blip>
          <a:stretch>
            <a:fillRect/>
          </a:stretch>
        </p:blipFill>
        <p:spPr>
          <a:xfrm>
            <a:off x="201811" y="4692325"/>
            <a:ext cx="1045136" cy="395075"/>
          </a:xfrm>
          <a:prstGeom prst="rect">
            <a:avLst/>
          </a:prstGeom>
          <a:noFill/>
          <a:ln>
            <a:noFill/>
          </a:ln>
        </p:spPr>
      </p:pic>
      <p:pic>
        <p:nvPicPr>
          <p:cNvPr id="101" name="Shape 101"/>
          <p:cNvPicPr preferRelativeResize="0"/>
          <p:nvPr/>
        </p:nvPicPr>
        <p:blipFill>
          <a:blip r:embed="rId4">
            <a:alphaModFix amt="10000"/>
          </a:blip>
          <a:stretch>
            <a:fillRect/>
          </a:stretch>
        </p:blipFill>
        <p:spPr>
          <a:xfrm>
            <a:off x="1324533" y="4548148"/>
            <a:ext cx="1580375" cy="395075"/>
          </a:xfrm>
          <a:prstGeom prst="rect">
            <a:avLst/>
          </a:prstGeom>
          <a:noFill/>
          <a:ln>
            <a:noFill/>
          </a:ln>
        </p:spPr>
      </p:pic>
      <p:sp>
        <p:nvSpPr>
          <p:cNvPr id="102" name="Shape 102"/>
          <p:cNvSpPr txBox="1"/>
          <p:nvPr>
            <p:ph type="title"/>
          </p:nvPr>
        </p:nvSpPr>
        <p:spPr>
          <a:xfrm>
            <a:off x="273850" y="151075"/>
            <a:ext cx="4741800" cy="15609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Expondré situaciones o procesos que nos hacen</a:t>
            </a:r>
            <a:r>
              <a:rPr lang="en" sz="3000">
                <a:latin typeface="Poppins"/>
                <a:ea typeface="Poppins"/>
                <a:cs typeface="Poppins"/>
                <a:sym typeface="Poppins"/>
              </a:rPr>
              <a:t> </a:t>
            </a:r>
            <a:r>
              <a:rPr lang="en" sz="3000">
                <a:solidFill>
                  <a:srgbClr val="FF5722"/>
                </a:solidFill>
                <a:latin typeface="Poppins"/>
                <a:ea typeface="Poppins"/>
                <a:cs typeface="Poppins"/>
                <a:sym typeface="Poppins"/>
              </a:rPr>
              <a:t>PERDER TIEMPO</a:t>
            </a:r>
            <a:endParaRPr sz="3000">
              <a:solidFill>
                <a:srgbClr val="FF5722"/>
              </a:solidFill>
              <a:latin typeface="Poppins"/>
              <a:ea typeface="Poppins"/>
              <a:cs typeface="Poppins"/>
              <a:sym typeface="Poppins"/>
            </a:endParaRPr>
          </a:p>
        </p:txBody>
      </p:sp>
      <p:pic>
        <p:nvPicPr>
          <p:cNvPr id="103" name="Shape 103"/>
          <p:cNvPicPr preferRelativeResize="0"/>
          <p:nvPr/>
        </p:nvPicPr>
        <p:blipFill>
          <a:blip r:embed="rId5">
            <a:alphaModFix amt="41000"/>
          </a:blip>
          <a:stretch>
            <a:fillRect/>
          </a:stretch>
        </p:blipFill>
        <p:spPr>
          <a:xfrm>
            <a:off x="7538316" y="145300"/>
            <a:ext cx="2656600" cy="1992450"/>
          </a:xfrm>
          <a:prstGeom prst="rect">
            <a:avLst/>
          </a:prstGeom>
          <a:noFill/>
          <a:ln>
            <a:noFill/>
          </a:ln>
        </p:spPr>
      </p:pic>
      <p:pic>
        <p:nvPicPr>
          <p:cNvPr id="104" name="Shape 104"/>
          <p:cNvPicPr preferRelativeResize="0"/>
          <p:nvPr/>
        </p:nvPicPr>
        <p:blipFill>
          <a:blip r:embed="rId6">
            <a:alphaModFix/>
          </a:blip>
          <a:stretch>
            <a:fillRect/>
          </a:stretch>
        </p:blipFill>
        <p:spPr>
          <a:xfrm>
            <a:off x="3954168" y="-99475"/>
            <a:ext cx="5242976" cy="5242976"/>
          </a:xfrm>
          <a:prstGeom prst="rect">
            <a:avLst/>
          </a:prstGeom>
          <a:noFill/>
          <a:ln>
            <a:noFill/>
          </a:ln>
        </p:spPr>
      </p:pic>
      <p:sp>
        <p:nvSpPr>
          <p:cNvPr id="105" name="Shape 105"/>
          <p:cNvSpPr txBox="1"/>
          <p:nvPr>
            <p:ph type="title"/>
          </p:nvPr>
        </p:nvSpPr>
        <p:spPr>
          <a:xfrm>
            <a:off x="273850" y="1845152"/>
            <a:ext cx="6681300" cy="914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Propondré alguna </a:t>
            </a:r>
            <a:r>
              <a:rPr lang="en" sz="3000">
                <a:solidFill>
                  <a:srgbClr val="FF5722"/>
                </a:solidFill>
                <a:latin typeface="Poppins"/>
                <a:ea typeface="Poppins"/>
                <a:cs typeface="Poppins"/>
                <a:sym typeface="Poppins"/>
              </a:rPr>
              <a:t>SOLUCIÓN</a:t>
            </a:r>
            <a:endParaRPr sz="3000">
              <a:solidFill>
                <a:srgbClr val="FF5722"/>
              </a:solidFill>
              <a:latin typeface="Poppins"/>
              <a:ea typeface="Poppins"/>
              <a:cs typeface="Poppins"/>
              <a:sym typeface="Poppins"/>
            </a:endParaRPr>
          </a:p>
        </p:txBody>
      </p:sp>
      <p:pic>
        <p:nvPicPr>
          <p:cNvPr id="106" name="Shape 106"/>
          <p:cNvPicPr preferRelativeResize="0"/>
          <p:nvPr/>
        </p:nvPicPr>
        <p:blipFill>
          <a:blip r:embed="rId7">
            <a:alphaModFix/>
          </a:blip>
          <a:stretch>
            <a:fillRect/>
          </a:stretch>
        </p:blipFill>
        <p:spPr>
          <a:xfrm>
            <a:off x="4932835" y="303050"/>
            <a:ext cx="1898052" cy="1145671"/>
          </a:xfrm>
          <a:prstGeom prst="rect">
            <a:avLst/>
          </a:prstGeom>
          <a:noFill/>
          <a:ln>
            <a:noFill/>
          </a:ln>
        </p:spPr>
      </p:pic>
      <p:pic>
        <p:nvPicPr>
          <p:cNvPr id="107" name="Shape 107"/>
          <p:cNvPicPr preferRelativeResize="0"/>
          <p:nvPr/>
        </p:nvPicPr>
        <p:blipFill>
          <a:blip r:embed="rId8">
            <a:alphaModFix/>
          </a:blip>
          <a:stretch>
            <a:fillRect/>
          </a:stretch>
        </p:blipFill>
        <p:spPr>
          <a:xfrm>
            <a:off x="5092517" y="2446425"/>
            <a:ext cx="861175" cy="2701724"/>
          </a:xfrm>
          <a:prstGeom prst="rect">
            <a:avLst/>
          </a:prstGeom>
          <a:noFill/>
          <a:ln>
            <a:noFill/>
          </a:ln>
        </p:spPr>
      </p:pic>
      <p:sp>
        <p:nvSpPr>
          <p:cNvPr id="108" name="Shape 108"/>
          <p:cNvSpPr txBox="1"/>
          <p:nvPr>
            <p:ph type="title"/>
          </p:nvPr>
        </p:nvSpPr>
        <p:spPr>
          <a:xfrm>
            <a:off x="273850" y="2972650"/>
            <a:ext cx="5189400" cy="1358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000">
                <a:latin typeface="Poppins"/>
                <a:ea typeface="Poppins"/>
                <a:cs typeface="Poppins"/>
                <a:sym typeface="Poppins"/>
              </a:rPr>
              <a:t>La comentaremos entre</a:t>
            </a:r>
            <a:endParaRPr sz="3000">
              <a:latin typeface="Poppins"/>
              <a:ea typeface="Poppins"/>
              <a:cs typeface="Poppins"/>
              <a:sym typeface="Poppins"/>
            </a:endParaRPr>
          </a:p>
          <a:p>
            <a:pPr indent="0" lvl="0" marL="0">
              <a:spcBef>
                <a:spcPts val="0"/>
              </a:spcBef>
              <a:spcAft>
                <a:spcPts val="0"/>
              </a:spcAft>
              <a:buNone/>
            </a:pPr>
            <a:r>
              <a:rPr lang="en" sz="3000">
                <a:solidFill>
                  <a:srgbClr val="FF5722"/>
                </a:solidFill>
                <a:latin typeface="Poppins"/>
                <a:ea typeface="Poppins"/>
                <a:cs typeface="Poppins"/>
                <a:sym typeface="Poppins"/>
              </a:rPr>
              <a:t>TODOS</a:t>
            </a:r>
            <a:r>
              <a:rPr lang="en" sz="3000">
                <a:solidFill>
                  <a:srgbClr val="CDDC39"/>
                </a:solidFill>
                <a:latin typeface="Poppins"/>
                <a:ea typeface="Poppins"/>
                <a:cs typeface="Poppins"/>
                <a:sym typeface="Poppins"/>
              </a:rPr>
              <a:t>  </a:t>
            </a:r>
            <a:r>
              <a:rPr lang="en" sz="3000">
                <a:latin typeface="Poppins"/>
                <a:ea typeface="Poppins"/>
                <a:cs typeface="Poppins"/>
                <a:sym typeface="Poppins"/>
              </a:rPr>
              <a:t>y propondremos </a:t>
            </a:r>
            <a:endParaRPr sz="3000">
              <a:latin typeface="Poppins"/>
              <a:ea typeface="Poppins"/>
              <a:cs typeface="Poppins"/>
              <a:sym typeface="Poppins"/>
            </a:endParaRPr>
          </a:p>
          <a:p>
            <a:pPr indent="0" lvl="0" marL="0" rtl="0">
              <a:spcBef>
                <a:spcPts val="0"/>
              </a:spcBef>
              <a:spcAft>
                <a:spcPts val="0"/>
              </a:spcAft>
              <a:buClr>
                <a:schemeClr val="dk1"/>
              </a:buClr>
              <a:buSzPts val="1100"/>
              <a:buFont typeface="Arial"/>
              <a:buNone/>
            </a:pPr>
            <a:r>
              <a:rPr lang="en" sz="3000">
                <a:solidFill>
                  <a:srgbClr val="FF5722"/>
                </a:solidFill>
                <a:latin typeface="Poppins"/>
                <a:ea typeface="Poppins"/>
                <a:cs typeface="Poppins"/>
                <a:sym typeface="Poppins"/>
              </a:rPr>
              <a:t>OTRAS SOLUCIONES</a:t>
            </a:r>
            <a:endParaRPr sz="3000">
              <a:solidFill>
                <a:srgbClr val="FF5722"/>
              </a:solidFill>
              <a:latin typeface="Poppins"/>
              <a:ea typeface="Poppins"/>
              <a:cs typeface="Poppins"/>
              <a:sym typeface="Poppins"/>
            </a:endParaRPr>
          </a:p>
        </p:txBody>
      </p:sp>
      <p:pic>
        <p:nvPicPr>
          <p:cNvPr id="109" name="Shape 109"/>
          <p:cNvPicPr preferRelativeResize="0"/>
          <p:nvPr/>
        </p:nvPicPr>
        <p:blipFill>
          <a:blip r:embed="rId9">
            <a:alphaModFix/>
          </a:blip>
          <a:stretch>
            <a:fillRect/>
          </a:stretch>
        </p:blipFill>
        <p:spPr>
          <a:xfrm>
            <a:off x="4958018" y="-82290"/>
            <a:ext cx="2088832" cy="2406967"/>
          </a:xfrm>
          <a:prstGeom prst="rect">
            <a:avLst/>
          </a:prstGeom>
          <a:noFill/>
          <a:ln>
            <a:noFill/>
          </a:ln>
          <a:effectLst>
            <a:outerShdw blurRad="57150" rotWithShape="0" algn="bl" dir="5400000" dist="19050">
              <a:srgbClr val="000000">
                <a:alpha val="50000"/>
              </a:srgbClr>
            </a:outerShdw>
          </a:effectLst>
        </p:spPr>
      </p:pic>
      <p:pic>
        <p:nvPicPr>
          <p:cNvPr id="110" name="Shape 110"/>
          <p:cNvPicPr preferRelativeResize="0"/>
          <p:nvPr/>
        </p:nvPicPr>
        <p:blipFill>
          <a:blip r:embed="rId10">
            <a:alphaModFix/>
          </a:blip>
          <a:stretch>
            <a:fillRect/>
          </a:stretch>
        </p:blipFill>
        <p:spPr>
          <a:xfrm>
            <a:off x="4932831" y="-156495"/>
            <a:ext cx="2088832" cy="2406968"/>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C107"/>
        </a:solidFill>
      </p:bgPr>
    </p:bg>
    <p:spTree>
      <p:nvGrpSpPr>
        <p:cNvPr id="114" name="Shape 114"/>
        <p:cNvGrpSpPr/>
        <p:nvPr/>
      </p:nvGrpSpPr>
      <p:grpSpPr>
        <a:xfrm>
          <a:off x="0" y="0"/>
          <a:ext cx="0" cy="0"/>
          <a:chOff x="0" y="0"/>
          <a:chExt cx="0" cy="0"/>
        </a:xfrm>
      </p:grpSpPr>
      <p:sp>
        <p:nvSpPr>
          <p:cNvPr id="115" name="Shape 115"/>
          <p:cNvSpPr txBox="1"/>
          <p:nvPr>
            <p:ph type="ctrTitle"/>
          </p:nvPr>
        </p:nvSpPr>
        <p:spPr>
          <a:xfrm>
            <a:off x="302800" y="1076850"/>
            <a:ext cx="38604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FFC107"/>
                </a:solidFill>
                <a:latin typeface="Poppins"/>
                <a:ea typeface="Poppins"/>
                <a:cs typeface="Poppins"/>
                <a:sym typeface="Poppins"/>
              </a:rPr>
              <a:t>1.</a:t>
            </a:r>
            <a:endParaRPr sz="7200">
              <a:solidFill>
                <a:srgbClr val="FFC107"/>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REDIMENSIONAR  </a:t>
            </a:r>
            <a:r>
              <a:rPr lang="en">
                <a:solidFill>
                  <a:srgbClr val="F1C800"/>
                </a:solidFill>
                <a:latin typeface="Poppins"/>
                <a:ea typeface="Poppins"/>
                <a:cs typeface="Poppins"/>
                <a:sym typeface="Poppins"/>
              </a:rPr>
              <a:t>IMÁGENES</a:t>
            </a:r>
            <a:endParaRPr>
              <a:solidFill>
                <a:srgbClr val="F1C800"/>
              </a:solidFill>
              <a:latin typeface="Poppins"/>
              <a:ea typeface="Poppins"/>
              <a:cs typeface="Poppins"/>
              <a:sym typeface="Poppins"/>
            </a:endParaRPr>
          </a:p>
        </p:txBody>
      </p:sp>
      <p:pic>
        <p:nvPicPr>
          <p:cNvPr id="116" name="Shape 116"/>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117" name="Shape 117"/>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118" name="Shape 118"/>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B3B"/>
        </a:solidFill>
      </p:bgPr>
    </p:bg>
    <p:spTree>
      <p:nvGrpSpPr>
        <p:cNvPr id="122" name="Shape 122"/>
        <p:cNvGrpSpPr/>
        <p:nvPr/>
      </p:nvGrpSpPr>
      <p:grpSpPr>
        <a:xfrm>
          <a:off x="0" y="0"/>
          <a:ext cx="0" cy="0"/>
          <a:chOff x="0" y="0"/>
          <a:chExt cx="0" cy="0"/>
        </a:xfrm>
      </p:grpSpPr>
      <p:sp>
        <p:nvSpPr>
          <p:cNvPr id="123" name="Shape 123"/>
          <p:cNvSpPr txBox="1"/>
          <p:nvPr>
            <p:ph idx="4294967295" type="title"/>
          </p:nvPr>
        </p:nvSpPr>
        <p:spPr>
          <a:xfrm>
            <a:off x="278000" y="730499"/>
            <a:ext cx="45603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124" name="Shape 124"/>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125" name="Shape 125"/>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126" name="Shape 126"/>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127" name="Shape 127"/>
          <p:cNvSpPr txBox="1"/>
          <p:nvPr>
            <p:ph idx="4294967295"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1C800"/>
                </a:solidFill>
                <a:latin typeface="Poppins"/>
                <a:ea typeface="Poppins"/>
                <a:cs typeface="Poppins"/>
                <a:sym typeface="Poppins"/>
              </a:rPr>
              <a:t>1. </a:t>
            </a:r>
            <a:r>
              <a:rPr lang="en">
                <a:latin typeface="Poppins"/>
                <a:ea typeface="Poppins"/>
                <a:cs typeface="Poppins"/>
                <a:sym typeface="Poppins"/>
              </a:rPr>
              <a:t>REDIMENSIONAR </a:t>
            </a:r>
            <a:r>
              <a:rPr lang="en">
                <a:solidFill>
                  <a:srgbClr val="F1C800"/>
                </a:solidFill>
                <a:latin typeface="Poppins"/>
                <a:ea typeface="Poppins"/>
                <a:cs typeface="Poppins"/>
                <a:sym typeface="Poppins"/>
              </a:rPr>
              <a:t>IMÁGENES</a:t>
            </a:r>
            <a:endParaRPr>
              <a:solidFill>
                <a:srgbClr val="F1C800"/>
              </a:solidFill>
              <a:latin typeface="Poppins"/>
              <a:ea typeface="Poppins"/>
              <a:cs typeface="Poppins"/>
              <a:sym typeface="Poppins"/>
            </a:endParaRPr>
          </a:p>
        </p:txBody>
      </p:sp>
      <p:pic>
        <p:nvPicPr>
          <p:cNvPr id="128" name="Shape 128"/>
          <p:cNvPicPr preferRelativeResize="0"/>
          <p:nvPr/>
        </p:nvPicPr>
        <p:blipFill>
          <a:blip r:embed="rId6">
            <a:alphaModFix/>
          </a:blip>
          <a:stretch>
            <a:fillRect/>
          </a:stretch>
        </p:blipFill>
        <p:spPr>
          <a:xfrm>
            <a:off x="1945906" y="1535124"/>
            <a:ext cx="856475" cy="835051"/>
          </a:xfrm>
          <a:prstGeom prst="rect">
            <a:avLst/>
          </a:prstGeom>
          <a:noFill/>
          <a:ln>
            <a:noFill/>
          </a:ln>
          <a:effectLst>
            <a:outerShdw blurRad="57150" rotWithShape="0" algn="bl" dir="5400000" dist="19050">
              <a:srgbClr val="000000">
                <a:alpha val="50000"/>
              </a:srgbClr>
            </a:outerShdw>
          </a:effectLst>
        </p:spPr>
      </p:pic>
      <p:pic>
        <p:nvPicPr>
          <p:cNvPr id="129" name="Shape 129"/>
          <p:cNvPicPr preferRelativeResize="0"/>
          <p:nvPr/>
        </p:nvPicPr>
        <p:blipFill>
          <a:blip r:embed="rId7">
            <a:alphaModFix/>
          </a:blip>
          <a:stretch>
            <a:fillRect/>
          </a:stretch>
        </p:blipFill>
        <p:spPr>
          <a:xfrm>
            <a:off x="3024944" y="1474140"/>
            <a:ext cx="956975" cy="956975"/>
          </a:xfrm>
          <a:prstGeom prst="rect">
            <a:avLst/>
          </a:prstGeom>
          <a:noFill/>
          <a:ln>
            <a:noFill/>
          </a:ln>
          <a:effectLst>
            <a:outerShdw blurRad="57150" rotWithShape="0" algn="bl" dir="5400000" dist="19050">
              <a:srgbClr val="000000">
                <a:alpha val="50000"/>
              </a:srgbClr>
            </a:outerShdw>
          </a:effectLst>
        </p:spPr>
      </p:pic>
      <p:pic>
        <p:nvPicPr>
          <p:cNvPr id="130" name="Shape 130"/>
          <p:cNvPicPr preferRelativeResize="0"/>
          <p:nvPr/>
        </p:nvPicPr>
        <p:blipFill>
          <a:blip r:embed="rId8">
            <a:alphaModFix/>
          </a:blip>
          <a:stretch>
            <a:fillRect/>
          </a:stretch>
        </p:blipFill>
        <p:spPr>
          <a:xfrm>
            <a:off x="4204475" y="1535275"/>
            <a:ext cx="856475" cy="834725"/>
          </a:xfrm>
          <a:prstGeom prst="rect">
            <a:avLst/>
          </a:prstGeom>
          <a:noFill/>
          <a:ln>
            <a:noFill/>
          </a:ln>
          <a:effectLst>
            <a:outerShdw blurRad="57150" rotWithShape="0" algn="bl" dir="5400000" dist="19050">
              <a:srgbClr val="000000">
                <a:alpha val="50000"/>
              </a:srgbClr>
            </a:outerShdw>
          </a:effectLst>
        </p:spPr>
      </p:pic>
      <p:pic>
        <p:nvPicPr>
          <p:cNvPr id="131" name="Shape 131">
            <a:hlinkClick r:id="rId9"/>
          </p:cNvPr>
          <p:cNvPicPr preferRelativeResize="0"/>
          <p:nvPr/>
        </p:nvPicPr>
        <p:blipFill>
          <a:blip r:embed="rId10">
            <a:alphaModFix/>
          </a:blip>
          <a:stretch>
            <a:fillRect/>
          </a:stretch>
        </p:blipFill>
        <p:spPr>
          <a:xfrm>
            <a:off x="2147925" y="3162462"/>
            <a:ext cx="3083066" cy="840836"/>
          </a:xfrm>
          <a:prstGeom prst="rect">
            <a:avLst/>
          </a:prstGeom>
          <a:noFill/>
          <a:ln>
            <a:noFill/>
          </a:ln>
        </p:spPr>
      </p:pic>
      <p:pic>
        <p:nvPicPr>
          <p:cNvPr id="132" name="Shape 132"/>
          <p:cNvPicPr preferRelativeResize="0"/>
          <p:nvPr/>
        </p:nvPicPr>
        <p:blipFill>
          <a:blip r:embed="rId11">
            <a:alphaModFix/>
          </a:blip>
          <a:stretch>
            <a:fillRect/>
          </a:stretch>
        </p:blipFill>
        <p:spPr>
          <a:xfrm>
            <a:off x="751316" y="3374650"/>
            <a:ext cx="1895475" cy="628650"/>
          </a:xfrm>
          <a:prstGeom prst="rect">
            <a:avLst/>
          </a:prstGeom>
          <a:noFill/>
          <a:ln>
            <a:noFill/>
          </a:ln>
        </p:spPr>
      </p:pic>
      <p:sp>
        <p:nvSpPr>
          <p:cNvPr id="133" name="Shape 133"/>
          <p:cNvSpPr txBox="1"/>
          <p:nvPr>
            <p:ph idx="4294967295" type="title"/>
          </p:nvPr>
        </p:nvSpPr>
        <p:spPr>
          <a:xfrm>
            <a:off x="278000" y="26111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134" name="Shape 134"/>
          <p:cNvSpPr txBox="1"/>
          <p:nvPr>
            <p:ph idx="4294967295" type="title"/>
          </p:nvPr>
        </p:nvSpPr>
        <p:spPr>
          <a:xfrm>
            <a:off x="568650" y="3928450"/>
            <a:ext cx="65322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sz="1800" u="sng">
                <a:solidFill>
                  <a:schemeClr val="hlink"/>
                </a:solidFill>
                <a:latin typeface="Poppins Medium"/>
                <a:ea typeface="Poppins Medium"/>
                <a:cs typeface="Poppins Medium"/>
                <a:sym typeface="Poppins Medium"/>
                <a:hlinkClick r:id="rId12"/>
              </a:rPr>
              <a:t>https://www.bricelam.net/ImageResizer/</a:t>
            </a:r>
            <a:endParaRPr b="0" sz="1800">
              <a:solidFill>
                <a:srgbClr val="F1C800"/>
              </a:solidFill>
              <a:latin typeface="Poppins Medium"/>
              <a:ea typeface="Poppins Medium"/>
              <a:cs typeface="Poppins Medium"/>
              <a:sym typeface="Poppi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600"/>
                                        <p:tgtEl>
                                          <p:spTgt spid="128"/>
                                        </p:tgtEl>
                                        <p:attrNameLst>
                                          <p:attrName>ppt_w</p:attrName>
                                        </p:attrNameLst>
                                      </p:cBhvr>
                                      <p:tavLst>
                                        <p:tav fmla="" tm="0">
                                          <p:val>
                                            <p:strVal val="0"/>
                                          </p:val>
                                        </p:tav>
                                        <p:tav fmla="" tm="100000">
                                          <p:val>
                                            <p:strVal val="#ppt_w"/>
                                          </p:val>
                                        </p:tav>
                                      </p:tavLst>
                                    </p:anim>
                                    <p:anim calcmode="lin" valueType="num">
                                      <p:cBhvr additive="base">
                                        <p:cTn dur="600"/>
                                        <p:tgtEl>
                                          <p:spTgt spid="128"/>
                                        </p:tgtEl>
                                        <p:attrNameLst>
                                          <p:attrName>ppt_h</p:attrName>
                                        </p:attrNameLst>
                                      </p:cBhvr>
                                      <p:tavLst>
                                        <p:tav fmla="" tm="0">
                                          <p:val>
                                            <p:strVal val="0"/>
                                          </p:val>
                                        </p:tav>
                                        <p:tav fmla="" tm="100000">
                                          <p:val>
                                            <p:strVal val="#ppt_h"/>
                                          </p:val>
                                        </p:tav>
                                      </p:tavLst>
                                    </p:anim>
                                  </p:childTnLst>
                                </p:cTn>
                              </p:par>
                            </p:childTnLst>
                          </p:cTn>
                        </p:par>
                        <p:par>
                          <p:cTn fill="hold">
                            <p:stCondLst>
                              <p:cond delay="600"/>
                            </p:stCondLst>
                            <p:childTnLst>
                              <p:par>
                                <p:cTn fill="hold" nodeType="after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ppt_w</p:attrName>
                                        </p:attrNameLst>
                                      </p:cBhvr>
                                      <p:tavLst>
                                        <p:tav fmla="" tm="0">
                                          <p:val>
                                            <p:strVal val="0"/>
                                          </p:val>
                                        </p:tav>
                                        <p:tav fmla="" tm="100000">
                                          <p:val>
                                            <p:strVal val="#ppt_w"/>
                                          </p:val>
                                        </p:tav>
                                      </p:tavLst>
                                    </p:anim>
                                    <p:anim calcmode="lin" valueType="num">
                                      <p:cBhvr additive="base">
                                        <p:cTn dur="500"/>
                                        <p:tgtEl>
                                          <p:spTgt spid="129"/>
                                        </p:tgtEl>
                                        <p:attrNameLst>
                                          <p:attrName>ppt_h</p:attrName>
                                        </p:attrNameLst>
                                      </p:cBhvr>
                                      <p:tavLst>
                                        <p:tav fmla="" tm="0">
                                          <p:val>
                                            <p:strVal val="0"/>
                                          </p:val>
                                        </p:tav>
                                        <p:tav fmla="" tm="100000">
                                          <p:val>
                                            <p:strVal val="#ppt_h"/>
                                          </p:val>
                                        </p:tav>
                                      </p:tavLst>
                                    </p:anim>
                                  </p:childTnLst>
                                </p:cTn>
                              </p:par>
                            </p:childTnLst>
                          </p:cTn>
                        </p:par>
                        <p:par>
                          <p:cTn fill="hold">
                            <p:stCondLst>
                              <p:cond delay="1100"/>
                            </p:stCondLst>
                            <p:childTnLst>
                              <p:par>
                                <p:cTn fill="hold" nodeType="after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ppt_w</p:attrName>
                                        </p:attrNameLst>
                                      </p:cBhvr>
                                      <p:tavLst>
                                        <p:tav fmla="" tm="0">
                                          <p:val>
                                            <p:strVal val="0"/>
                                          </p:val>
                                        </p:tav>
                                        <p:tav fmla="" tm="100000">
                                          <p:val>
                                            <p:strVal val="#ppt_w"/>
                                          </p:val>
                                        </p:tav>
                                      </p:tavLst>
                                    </p:anim>
                                    <p:anim calcmode="lin" valueType="num">
                                      <p:cBhvr additive="base">
                                        <p:cTn dur="500"/>
                                        <p:tgtEl>
                                          <p:spTgt spid="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ppt_w</p:attrName>
                                        </p:attrNameLst>
                                      </p:cBhvr>
                                      <p:tavLst>
                                        <p:tav fmla="" tm="0">
                                          <p:val>
                                            <p:strVal val="0"/>
                                          </p:val>
                                        </p:tav>
                                        <p:tav fmla="" tm="100000">
                                          <p:val>
                                            <p:strVal val="#ppt_w"/>
                                          </p:val>
                                        </p:tav>
                                      </p:tavLst>
                                    </p:anim>
                                    <p:anim calcmode="lin" valueType="num">
                                      <p:cBhvr additive="base">
                                        <p:cTn dur="500"/>
                                        <p:tgtEl>
                                          <p:spTgt spid="13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800"/>
        </a:solidFill>
      </p:bgPr>
    </p:bg>
    <p:spTree>
      <p:nvGrpSpPr>
        <p:cNvPr id="138" name="Shape 138"/>
        <p:cNvGrpSpPr/>
        <p:nvPr/>
      </p:nvGrpSpPr>
      <p:grpSpPr>
        <a:xfrm>
          <a:off x="0" y="0"/>
          <a:ext cx="0" cy="0"/>
          <a:chOff x="0" y="0"/>
          <a:chExt cx="0" cy="0"/>
        </a:xfrm>
      </p:grpSpPr>
      <p:sp>
        <p:nvSpPr>
          <p:cNvPr id="139" name="Shape 139"/>
          <p:cNvSpPr txBox="1"/>
          <p:nvPr>
            <p:ph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FF9800"/>
                </a:solidFill>
                <a:latin typeface="Poppins"/>
                <a:ea typeface="Poppins"/>
                <a:cs typeface="Poppins"/>
                <a:sym typeface="Poppins"/>
              </a:rPr>
              <a:t>2</a:t>
            </a:r>
            <a:r>
              <a:rPr lang="en" sz="7200">
                <a:solidFill>
                  <a:srgbClr val="FF9800"/>
                </a:solidFill>
                <a:latin typeface="Poppins"/>
                <a:ea typeface="Poppins"/>
                <a:cs typeface="Poppins"/>
                <a:sym typeface="Poppins"/>
              </a:rPr>
              <a:t>.</a:t>
            </a:r>
            <a:endParaRPr sz="7200">
              <a:solidFill>
                <a:srgbClr val="FF9800"/>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COMPRIMIR</a:t>
            </a:r>
            <a:r>
              <a:rPr lang="en">
                <a:latin typeface="Poppins"/>
                <a:ea typeface="Poppins"/>
                <a:cs typeface="Poppins"/>
                <a:sym typeface="Poppins"/>
              </a:rPr>
              <a:t> </a:t>
            </a:r>
            <a:r>
              <a:rPr lang="en">
                <a:solidFill>
                  <a:srgbClr val="FF9800"/>
                </a:solidFill>
                <a:latin typeface="Poppins"/>
                <a:ea typeface="Poppins"/>
                <a:cs typeface="Poppins"/>
                <a:sym typeface="Poppins"/>
              </a:rPr>
              <a:t>IMÁGENES</a:t>
            </a:r>
            <a:endParaRPr>
              <a:solidFill>
                <a:srgbClr val="FF9800"/>
              </a:solidFill>
              <a:latin typeface="Poppins"/>
              <a:ea typeface="Poppins"/>
              <a:cs typeface="Poppins"/>
              <a:sym typeface="Poppins"/>
            </a:endParaRPr>
          </a:p>
        </p:txBody>
      </p:sp>
      <p:pic>
        <p:nvPicPr>
          <p:cNvPr id="140" name="Shape 140"/>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141" name="Shape 141"/>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142" name="Shape 142"/>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5722"/>
        </a:solidFill>
      </p:bgPr>
    </p:bg>
    <p:spTree>
      <p:nvGrpSpPr>
        <p:cNvPr id="146" name="Shape 146"/>
        <p:cNvGrpSpPr/>
        <p:nvPr/>
      </p:nvGrpSpPr>
      <p:grpSpPr>
        <a:xfrm>
          <a:off x="0" y="0"/>
          <a:ext cx="0" cy="0"/>
          <a:chOff x="0" y="0"/>
          <a:chExt cx="0" cy="0"/>
        </a:xfrm>
      </p:grpSpPr>
      <p:sp>
        <p:nvSpPr>
          <p:cNvPr id="147" name="Shape 147"/>
          <p:cNvSpPr txBox="1"/>
          <p:nvPr>
            <p:ph type="title"/>
          </p:nvPr>
        </p:nvSpPr>
        <p:spPr>
          <a:xfrm>
            <a:off x="278000" y="654299"/>
            <a:ext cx="45603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suele hacerse: </a:t>
            </a:r>
            <a:endParaRPr sz="3000">
              <a:solidFill>
                <a:srgbClr val="F1C800"/>
              </a:solidFill>
              <a:latin typeface="Poppins"/>
              <a:ea typeface="Poppins"/>
              <a:cs typeface="Poppins"/>
              <a:sym typeface="Poppins"/>
            </a:endParaRPr>
          </a:p>
        </p:txBody>
      </p:sp>
      <p:pic>
        <p:nvPicPr>
          <p:cNvPr id="148" name="Shape 148"/>
          <p:cNvPicPr preferRelativeResize="0"/>
          <p:nvPr/>
        </p:nvPicPr>
        <p:blipFill>
          <a:blip r:embed="rId3">
            <a:alphaModFix amt="10000"/>
          </a:blip>
          <a:stretch>
            <a:fillRect/>
          </a:stretch>
        </p:blipFill>
        <p:spPr>
          <a:xfrm>
            <a:off x="5231011" y="4692325"/>
            <a:ext cx="1045136" cy="395075"/>
          </a:xfrm>
          <a:prstGeom prst="rect">
            <a:avLst/>
          </a:prstGeom>
          <a:noFill/>
          <a:ln>
            <a:noFill/>
          </a:ln>
        </p:spPr>
      </p:pic>
      <p:pic>
        <p:nvPicPr>
          <p:cNvPr id="149" name="Shape 149"/>
          <p:cNvPicPr preferRelativeResize="0"/>
          <p:nvPr/>
        </p:nvPicPr>
        <p:blipFill>
          <a:blip r:embed="rId4">
            <a:alphaModFix amt="10000"/>
          </a:blip>
          <a:stretch>
            <a:fillRect/>
          </a:stretch>
        </p:blipFill>
        <p:spPr>
          <a:xfrm>
            <a:off x="6353733" y="4548148"/>
            <a:ext cx="1580375" cy="395075"/>
          </a:xfrm>
          <a:prstGeom prst="rect">
            <a:avLst/>
          </a:prstGeom>
          <a:noFill/>
          <a:ln>
            <a:noFill/>
          </a:ln>
        </p:spPr>
      </p:pic>
      <p:pic>
        <p:nvPicPr>
          <p:cNvPr id="150" name="Shape 150"/>
          <p:cNvPicPr preferRelativeResize="0"/>
          <p:nvPr/>
        </p:nvPicPr>
        <p:blipFill>
          <a:blip r:embed="rId5">
            <a:alphaModFix amt="88000"/>
          </a:blip>
          <a:stretch>
            <a:fillRect/>
          </a:stretch>
        </p:blipFill>
        <p:spPr>
          <a:xfrm>
            <a:off x="7538316" y="145300"/>
            <a:ext cx="2656600" cy="1992450"/>
          </a:xfrm>
          <a:prstGeom prst="rect">
            <a:avLst/>
          </a:prstGeom>
          <a:noFill/>
          <a:ln>
            <a:noFill/>
          </a:ln>
        </p:spPr>
      </p:pic>
      <p:sp>
        <p:nvSpPr>
          <p:cNvPr id="151" name="Shape 151"/>
          <p:cNvSpPr txBox="1"/>
          <p:nvPr>
            <p:ph type="title"/>
          </p:nvPr>
        </p:nvSpPr>
        <p:spPr>
          <a:xfrm>
            <a:off x="201800" y="109000"/>
            <a:ext cx="6646800" cy="462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5722"/>
                </a:solidFill>
                <a:latin typeface="Poppins"/>
                <a:ea typeface="Poppins"/>
                <a:cs typeface="Poppins"/>
                <a:sym typeface="Poppins"/>
              </a:rPr>
              <a:t>2</a:t>
            </a:r>
            <a:r>
              <a:rPr lang="en">
                <a:solidFill>
                  <a:srgbClr val="FF5722"/>
                </a:solidFill>
                <a:latin typeface="Poppins"/>
                <a:ea typeface="Poppins"/>
                <a:cs typeface="Poppins"/>
                <a:sym typeface="Poppins"/>
              </a:rPr>
              <a:t>.</a:t>
            </a:r>
            <a:r>
              <a:rPr lang="en">
                <a:solidFill>
                  <a:srgbClr val="F1C800"/>
                </a:solidFill>
                <a:latin typeface="Poppins"/>
                <a:ea typeface="Poppins"/>
                <a:cs typeface="Poppins"/>
                <a:sym typeface="Poppins"/>
              </a:rPr>
              <a:t> </a:t>
            </a:r>
            <a:r>
              <a:rPr lang="en">
                <a:latin typeface="Poppins"/>
                <a:ea typeface="Poppins"/>
                <a:cs typeface="Poppins"/>
                <a:sym typeface="Poppins"/>
              </a:rPr>
              <a:t>COMPRIMIR </a:t>
            </a:r>
            <a:r>
              <a:rPr lang="en">
                <a:solidFill>
                  <a:srgbClr val="FF5722"/>
                </a:solidFill>
                <a:latin typeface="Poppins"/>
                <a:ea typeface="Poppins"/>
                <a:cs typeface="Poppins"/>
                <a:sym typeface="Poppins"/>
              </a:rPr>
              <a:t>IMÁGENES</a:t>
            </a:r>
            <a:endParaRPr>
              <a:solidFill>
                <a:srgbClr val="FF5722"/>
              </a:solidFill>
              <a:latin typeface="Poppins"/>
              <a:ea typeface="Poppins"/>
              <a:cs typeface="Poppins"/>
              <a:sym typeface="Poppins"/>
            </a:endParaRPr>
          </a:p>
        </p:txBody>
      </p:sp>
      <p:pic>
        <p:nvPicPr>
          <p:cNvPr id="152" name="Shape 152"/>
          <p:cNvPicPr preferRelativeResize="0"/>
          <p:nvPr/>
        </p:nvPicPr>
        <p:blipFill>
          <a:blip r:embed="rId6">
            <a:alphaModFix/>
          </a:blip>
          <a:stretch>
            <a:fillRect/>
          </a:stretch>
        </p:blipFill>
        <p:spPr>
          <a:xfrm>
            <a:off x="1945906" y="1382724"/>
            <a:ext cx="856475" cy="835051"/>
          </a:xfrm>
          <a:prstGeom prst="rect">
            <a:avLst/>
          </a:prstGeom>
          <a:noFill/>
          <a:ln>
            <a:noFill/>
          </a:ln>
          <a:effectLst>
            <a:outerShdw blurRad="57150" rotWithShape="0" algn="bl" dir="5400000" dist="19050">
              <a:srgbClr val="000000">
                <a:alpha val="50000"/>
              </a:srgbClr>
            </a:outerShdw>
          </a:effectLst>
        </p:spPr>
      </p:pic>
      <p:pic>
        <p:nvPicPr>
          <p:cNvPr id="153" name="Shape 153"/>
          <p:cNvPicPr preferRelativeResize="0"/>
          <p:nvPr/>
        </p:nvPicPr>
        <p:blipFill>
          <a:blip r:embed="rId7">
            <a:alphaModFix/>
          </a:blip>
          <a:stretch>
            <a:fillRect/>
          </a:stretch>
        </p:blipFill>
        <p:spPr>
          <a:xfrm>
            <a:off x="3024944" y="1321740"/>
            <a:ext cx="956975" cy="956975"/>
          </a:xfrm>
          <a:prstGeom prst="rect">
            <a:avLst/>
          </a:prstGeom>
          <a:noFill/>
          <a:ln>
            <a:noFill/>
          </a:ln>
          <a:effectLst>
            <a:outerShdw blurRad="57150" rotWithShape="0" algn="bl" dir="5400000" dist="19050">
              <a:srgbClr val="000000">
                <a:alpha val="50000"/>
              </a:srgbClr>
            </a:outerShdw>
          </a:effectLst>
        </p:spPr>
      </p:pic>
      <p:pic>
        <p:nvPicPr>
          <p:cNvPr id="154" name="Shape 154"/>
          <p:cNvPicPr preferRelativeResize="0"/>
          <p:nvPr/>
        </p:nvPicPr>
        <p:blipFill>
          <a:blip r:embed="rId8">
            <a:alphaModFix/>
          </a:blip>
          <a:stretch>
            <a:fillRect/>
          </a:stretch>
        </p:blipFill>
        <p:spPr>
          <a:xfrm>
            <a:off x="4204475" y="1382875"/>
            <a:ext cx="856475" cy="834725"/>
          </a:xfrm>
          <a:prstGeom prst="rect">
            <a:avLst/>
          </a:prstGeom>
          <a:noFill/>
          <a:ln>
            <a:noFill/>
          </a:ln>
          <a:effectLst>
            <a:outerShdw blurRad="57150" rotWithShape="0" algn="bl" dir="5400000" dist="19050">
              <a:srgbClr val="000000">
                <a:alpha val="50000"/>
              </a:srgbClr>
            </a:outerShdw>
          </a:effectLst>
        </p:spPr>
      </p:pic>
      <p:sp>
        <p:nvSpPr>
          <p:cNvPr id="155" name="Shape 155"/>
          <p:cNvSpPr txBox="1"/>
          <p:nvPr>
            <p:ph type="title"/>
          </p:nvPr>
        </p:nvSpPr>
        <p:spPr>
          <a:xfrm>
            <a:off x="278000" y="2382500"/>
            <a:ext cx="51000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latin typeface="Poppins"/>
                <a:ea typeface="Poppins"/>
                <a:cs typeface="Poppins"/>
                <a:sym typeface="Poppins"/>
              </a:rPr>
              <a:t>Lo que yo propongo: </a:t>
            </a:r>
            <a:endParaRPr sz="3000">
              <a:solidFill>
                <a:srgbClr val="F1C800"/>
              </a:solidFill>
              <a:latin typeface="Poppins"/>
              <a:ea typeface="Poppins"/>
              <a:cs typeface="Poppins"/>
              <a:sym typeface="Poppins"/>
            </a:endParaRPr>
          </a:p>
        </p:txBody>
      </p:sp>
      <p:sp>
        <p:nvSpPr>
          <p:cNvPr id="156" name="Shape 156"/>
          <p:cNvSpPr txBox="1"/>
          <p:nvPr>
            <p:ph type="title"/>
          </p:nvPr>
        </p:nvSpPr>
        <p:spPr>
          <a:xfrm>
            <a:off x="5190550" y="3805900"/>
            <a:ext cx="2449200" cy="676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sz="1800" u="sng">
                <a:solidFill>
                  <a:schemeClr val="hlink"/>
                </a:solidFill>
                <a:latin typeface="Poppins Medium"/>
                <a:ea typeface="Poppins Medium"/>
                <a:cs typeface="Poppins Medium"/>
                <a:sym typeface="Poppins Medium"/>
                <a:hlinkClick r:id="rId9"/>
              </a:rPr>
              <a:t>compresspng.com</a:t>
            </a:r>
            <a:endParaRPr b="0" sz="1800">
              <a:solidFill>
                <a:srgbClr val="F44336"/>
              </a:solidFill>
              <a:latin typeface="Poppins Medium"/>
              <a:ea typeface="Poppins Medium"/>
              <a:cs typeface="Poppins Medium"/>
              <a:sym typeface="Poppins Medium"/>
            </a:endParaRPr>
          </a:p>
        </p:txBody>
      </p:sp>
      <p:sp>
        <p:nvSpPr>
          <p:cNvPr id="157" name="Shape 157"/>
          <p:cNvSpPr txBox="1"/>
          <p:nvPr>
            <p:ph type="title"/>
          </p:nvPr>
        </p:nvSpPr>
        <p:spPr>
          <a:xfrm>
            <a:off x="2395400" y="3884000"/>
            <a:ext cx="24492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sz="1800" u="sng">
                <a:solidFill>
                  <a:schemeClr val="hlink"/>
                </a:solidFill>
                <a:latin typeface="Poppins Medium"/>
                <a:ea typeface="Poppins Medium"/>
                <a:cs typeface="Poppins Medium"/>
                <a:sym typeface="Poppins Medium"/>
                <a:hlinkClick r:id="rId10"/>
              </a:rPr>
              <a:t>compressjpeg.com</a:t>
            </a:r>
            <a:endParaRPr b="0" sz="1800">
              <a:solidFill>
                <a:srgbClr val="F44336"/>
              </a:solidFill>
              <a:latin typeface="Poppins Medium"/>
              <a:ea typeface="Poppins Medium"/>
              <a:cs typeface="Poppins Medium"/>
              <a:sym typeface="Poppins Medium"/>
            </a:endParaRPr>
          </a:p>
        </p:txBody>
      </p:sp>
      <p:sp>
        <p:nvSpPr>
          <p:cNvPr id="158" name="Shape 158"/>
          <p:cNvSpPr txBox="1"/>
          <p:nvPr>
            <p:ph type="title"/>
          </p:nvPr>
        </p:nvSpPr>
        <p:spPr>
          <a:xfrm>
            <a:off x="278000" y="3883900"/>
            <a:ext cx="1922700" cy="520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0" lang="en" sz="1800" u="sng">
                <a:solidFill>
                  <a:schemeClr val="hlink"/>
                </a:solidFill>
                <a:latin typeface="Poppins Medium"/>
                <a:ea typeface="Poppins Medium"/>
                <a:cs typeface="Poppins Medium"/>
                <a:sym typeface="Poppins Medium"/>
                <a:hlinkClick r:id="rId11"/>
              </a:rPr>
              <a:t>compressor.io</a:t>
            </a:r>
            <a:endParaRPr b="0" sz="1800">
              <a:solidFill>
                <a:srgbClr val="F44336"/>
              </a:solidFill>
              <a:latin typeface="Poppins Medium"/>
              <a:ea typeface="Poppins Medium"/>
              <a:cs typeface="Poppins Medium"/>
              <a:sym typeface="Poppins Medium"/>
            </a:endParaRPr>
          </a:p>
        </p:txBody>
      </p:sp>
      <p:pic>
        <p:nvPicPr>
          <p:cNvPr id="159" name="Shape 159"/>
          <p:cNvPicPr preferRelativeResize="0"/>
          <p:nvPr/>
        </p:nvPicPr>
        <p:blipFill>
          <a:blip r:embed="rId12">
            <a:alphaModFix/>
          </a:blip>
          <a:stretch>
            <a:fillRect/>
          </a:stretch>
        </p:blipFill>
        <p:spPr>
          <a:xfrm>
            <a:off x="464624" y="3218900"/>
            <a:ext cx="1584825" cy="581100"/>
          </a:xfrm>
          <a:prstGeom prst="rect">
            <a:avLst/>
          </a:prstGeom>
          <a:noFill/>
          <a:ln>
            <a:noFill/>
          </a:ln>
        </p:spPr>
      </p:pic>
      <p:pic>
        <p:nvPicPr>
          <p:cNvPr id="160" name="Shape 160"/>
          <p:cNvPicPr preferRelativeResize="0"/>
          <p:nvPr/>
        </p:nvPicPr>
        <p:blipFill>
          <a:blip r:embed="rId13">
            <a:alphaModFix/>
          </a:blip>
          <a:stretch>
            <a:fillRect/>
          </a:stretch>
        </p:blipFill>
        <p:spPr>
          <a:xfrm>
            <a:off x="5350850" y="3218900"/>
            <a:ext cx="2024700" cy="581100"/>
          </a:xfrm>
          <a:prstGeom prst="rect">
            <a:avLst/>
          </a:prstGeom>
          <a:noFill/>
          <a:ln>
            <a:noFill/>
          </a:ln>
        </p:spPr>
      </p:pic>
      <p:pic>
        <p:nvPicPr>
          <p:cNvPr id="161" name="Shape 161"/>
          <p:cNvPicPr preferRelativeResize="0"/>
          <p:nvPr/>
        </p:nvPicPr>
        <p:blipFill>
          <a:blip r:embed="rId14">
            <a:alphaModFix/>
          </a:blip>
          <a:stretch>
            <a:fillRect/>
          </a:stretch>
        </p:blipFill>
        <p:spPr>
          <a:xfrm>
            <a:off x="2599738" y="3218900"/>
            <a:ext cx="1984810" cy="58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ppt_w</p:attrName>
                                        </p:attrNameLst>
                                      </p:cBhvr>
                                      <p:tavLst>
                                        <p:tav fmla="" tm="0">
                                          <p:val>
                                            <p:strVal val="0"/>
                                          </p:val>
                                        </p:tav>
                                        <p:tav fmla="" tm="100000">
                                          <p:val>
                                            <p:strVal val="#ppt_w"/>
                                          </p:val>
                                        </p:tav>
                                      </p:tavLst>
                                    </p:anim>
                                    <p:anim calcmode="lin" valueType="num">
                                      <p:cBhvr additive="base">
                                        <p:cTn dur="1000"/>
                                        <p:tgtEl>
                                          <p:spTgt spid="15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ppt_w</p:attrName>
                                        </p:attrNameLst>
                                      </p:cBhvr>
                                      <p:tavLst>
                                        <p:tav fmla="" tm="0">
                                          <p:val>
                                            <p:strVal val="0"/>
                                          </p:val>
                                        </p:tav>
                                        <p:tav fmla="" tm="100000">
                                          <p:val>
                                            <p:strVal val="#ppt_w"/>
                                          </p:val>
                                        </p:tav>
                                      </p:tavLst>
                                    </p:anim>
                                    <p:anim calcmode="lin" valueType="num">
                                      <p:cBhvr additive="base">
                                        <p:cTn dur="1000"/>
                                        <p:tgtEl>
                                          <p:spTgt spid="15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ppt_w</p:attrName>
                                        </p:attrNameLst>
                                      </p:cBhvr>
                                      <p:tavLst>
                                        <p:tav fmla="" tm="0">
                                          <p:val>
                                            <p:strVal val="0"/>
                                          </p:val>
                                        </p:tav>
                                        <p:tav fmla="" tm="100000">
                                          <p:val>
                                            <p:strVal val="#ppt_w"/>
                                          </p:val>
                                        </p:tav>
                                      </p:tavLst>
                                    </p:anim>
                                    <p:anim calcmode="lin" valueType="num">
                                      <p:cBhvr additive="base">
                                        <p:cTn dur="1000"/>
                                        <p:tgtEl>
                                          <p:spTgt spid="1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4336"/>
        </a:solidFill>
      </p:bgPr>
    </p:bg>
    <p:spTree>
      <p:nvGrpSpPr>
        <p:cNvPr id="165" name="Shape 165"/>
        <p:cNvGrpSpPr/>
        <p:nvPr/>
      </p:nvGrpSpPr>
      <p:grpSpPr>
        <a:xfrm>
          <a:off x="0" y="0"/>
          <a:ext cx="0" cy="0"/>
          <a:chOff x="0" y="0"/>
          <a:chExt cx="0" cy="0"/>
        </a:xfrm>
      </p:grpSpPr>
      <p:sp>
        <p:nvSpPr>
          <p:cNvPr id="166" name="Shape 166"/>
          <p:cNvSpPr txBox="1"/>
          <p:nvPr>
            <p:ph type="ctrTitle"/>
          </p:nvPr>
        </p:nvSpPr>
        <p:spPr>
          <a:xfrm>
            <a:off x="302800" y="1076850"/>
            <a:ext cx="4038000" cy="2989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F44336"/>
                </a:solidFill>
                <a:latin typeface="Poppins"/>
                <a:ea typeface="Poppins"/>
                <a:cs typeface="Poppins"/>
                <a:sym typeface="Poppins"/>
              </a:rPr>
              <a:t>3</a:t>
            </a:r>
            <a:r>
              <a:rPr lang="en" sz="7200">
                <a:solidFill>
                  <a:srgbClr val="F44336"/>
                </a:solidFill>
                <a:latin typeface="Poppins"/>
                <a:ea typeface="Poppins"/>
                <a:cs typeface="Poppins"/>
                <a:sym typeface="Poppins"/>
              </a:rPr>
              <a:t>.</a:t>
            </a:r>
            <a:endParaRPr sz="7200">
              <a:solidFill>
                <a:srgbClr val="F44336"/>
              </a:solidFill>
              <a:latin typeface="Poppins"/>
              <a:ea typeface="Poppins"/>
              <a:cs typeface="Poppins"/>
              <a:sym typeface="Poppins"/>
            </a:endParaRPr>
          </a:p>
          <a:p>
            <a:pPr indent="0" lvl="0" marL="0" rtl="0">
              <a:spcBef>
                <a:spcPts val="0"/>
              </a:spcBef>
              <a:spcAft>
                <a:spcPts val="0"/>
              </a:spcAft>
              <a:buNone/>
            </a:pPr>
            <a:r>
              <a:rPr lang="en">
                <a:latin typeface="Poppins"/>
                <a:ea typeface="Poppins"/>
                <a:cs typeface="Poppins"/>
                <a:sym typeface="Poppins"/>
              </a:rPr>
              <a:t>CAPTURAR </a:t>
            </a:r>
            <a:r>
              <a:rPr lang="en">
                <a:latin typeface="Poppins"/>
                <a:ea typeface="Poppins"/>
                <a:cs typeface="Poppins"/>
                <a:sym typeface="Poppins"/>
              </a:rPr>
              <a:t> </a:t>
            </a:r>
            <a:r>
              <a:rPr lang="en">
                <a:solidFill>
                  <a:srgbClr val="F44336"/>
                </a:solidFill>
                <a:latin typeface="Poppins"/>
                <a:ea typeface="Poppins"/>
                <a:cs typeface="Poppins"/>
                <a:sym typeface="Poppins"/>
              </a:rPr>
              <a:t>REGIONES </a:t>
            </a:r>
            <a:r>
              <a:rPr lang="en">
                <a:latin typeface="Poppins"/>
                <a:ea typeface="Poppins"/>
                <a:cs typeface="Poppins"/>
                <a:sym typeface="Poppins"/>
              </a:rPr>
              <a:t>DE PANTALLA</a:t>
            </a:r>
            <a:endParaRPr>
              <a:solidFill>
                <a:srgbClr val="F44336"/>
              </a:solidFill>
              <a:latin typeface="Poppins"/>
              <a:ea typeface="Poppins"/>
              <a:cs typeface="Poppins"/>
              <a:sym typeface="Poppins"/>
            </a:endParaRPr>
          </a:p>
        </p:txBody>
      </p:sp>
      <p:pic>
        <p:nvPicPr>
          <p:cNvPr id="167" name="Shape 167"/>
          <p:cNvPicPr preferRelativeResize="0"/>
          <p:nvPr/>
        </p:nvPicPr>
        <p:blipFill>
          <a:blip r:embed="rId3">
            <a:alphaModFix amt="10000"/>
          </a:blip>
          <a:stretch>
            <a:fillRect/>
          </a:stretch>
        </p:blipFill>
        <p:spPr>
          <a:xfrm>
            <a:off x="2339305" y="4692325"/>
            <a:ext cx="1045136" cy="395075"/>
          </a:xfrm>
          <a:prstGeom prst="rect">
            <a:avLst/>
          </a:prstGeom>
          <a:noFill/>
          <a:ln>
            <a:noFill/>
          </a:ln>
        </p:spPr>
      </p:pic>
      <p:pic>
        <p:nvPicPr>
          <p:cNvPr id="168" name="Shape 168"/>
          <p:cNvPicPr preferRelativeResize="0"/>
          <p:nvPr/>
        </p:nvPicPr>
        <p:blipFill>
          <a:blip r:embed="rId4">
            <a:alphaModFix amt="10000"/>
          </a:blip>
          <a:stretch>
            <a:fillRect/>
          </a:stretch>
        </p:blipFill>
        <p:spPr>
          <a:xfrm>
            <a:off x="3462027" y="4548148"/>
            <a:ext cx="1580375" cy="395075"/>
          </a:xfrm>
          <a:prstGeom prst="rect">
            <a:avLst/>
          </a:prstGeom>
          <a:noFill/>
          <a:ln>
            <a:noFill/>
          </a:ln>
        </p:spPr>
      </p:pic>
      <p:pic>
        <p:nvPicPr>
          <p:cNvPr id="169" name="Shape 169"/>
          <p:cNvPicPr preferRelativeResize="0"/>
          <p:nvPr/>
        </p:nvPicPr>
        <p:blipFill>
          <a:blip r:embed="rId5">
            <a:alphaModFix amt="88000"/>
          </a:blip>
          <a:stretch>
            <a:fillRect/>
          </a:stretch>
        </p:blipFill>
        <p:spPr>
          <a:xfrm>
            <a:off x="5941237" y="138200"/>
            <a:ext cx="2656600" cy="199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vira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